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6" r:id="rId4"/>
    <p:sldId id="277" r:id="rId5"/>
    <p:sldId id="258" r:id="rId6"/>
    <p:sldId id="278" r:id="rId7"/>
    <p:sldId id="259" r:id="rId8"/>
    <p:sldId id="260" r:id="rId9"/>
    <p:sldId id="261" r:id="rId10"/>
    <p:sldId id="262" r:id="rId11"/>
    <p:sldId id="263" r:id="rId12"/>
    <p:sldId id="280" r:id="rId13"/>
    <p:sldId id="264" r:id="rId14"/>
    <p:sldId id="265" r:id="rId15"/>
    <p:sldId id="266" r:id="rId16"/>
    <p:sldId id="281" r:id="rId17"/>
    <p:sldId id="267" r:id="rId18"/>
    <p:sldId id="268" r:id="rId19"/>
    <p:sldId id="269" r:id="rId20"/>
    <p:sldId id="282" r:id="rId21"/>
    <p:sldId id="283" r:id="rId22"/>
    <p:sldId id="284" r:id="rId23"/>
    <p:sldId id="270" r:id="rId24"/>
    <p:sldId id="271" r:id="rId25"/>
    <p:sldId id="272" r:id="rId26"/>
    <p:sldId id="294" r:id="rId27"/>
    <p:sldId id="295" r:id="rId28"/>
    <p:sldId id="296" r:id="rId29"/>
    <p:sldId id="297" r:id="rId30"/>
    <p:sldId id="273" r:id="rId31"/>
    <p:sldId id="279" r:id="rId32"/>
    <p:sldId id="274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5"/>
    <p:restoredTop sz="94682"/>
  </p:normalViewPr>
  <p:slideViewPr>
    <p:cSldViewPr snapToGrid="0">
      <p:cViewPr varScale="1">
        <p:scale>
          <a:sx n="119" d="100"/>
          <a:sy n="119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59.png"/><Relationship Id="rId7" Type="http://schemas.openxmlformats.org/officeDocument/2006/relationships/image" Target="../media/image72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6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59.png"/><Relationship Id="rId7" Type="http://schemas.openxmlformats.org/officeDocument/2006/relationships/image" Target="../media/image72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FF706-F001-4C4F-9493-DCD83004015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E36D6-D7E1-40A5-BAB9-AFA7EB847B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MY" b="1"/>
            <a:t>Business Advantages:</a:t>
          </a:r>
          <a:endParaRPr lang="en-US"/>
        </a:p>
      </dgm:t>
    </dgm:pt>
    <dgm:pt modelId="{A01F7D88-1D27-4F75-87BC-3D1ECDD31A1A}" type="parTrans" cxnId="{DC07E8DB-AAF4-4797-8605-2227EEAD602B}">
      <dgm:prSet/>
      <dgm:spPr/>
      <dgm:t>
        <a:bodyPr/>
        <a:lstStyle/>
        <a:p>
          <a:endParaRPr lang="en-US"/>
        </a:p>
      </dgm:t>
    </dgm:pt>
    <dgm:pt modelId="{497636FE-ABC5-44A9-BA7D-42A5CDBC80F3}" type="sibTrans" cxnId="{DC07E8DB-AAF4-4797-8605-2227EEAD602B}">
      <dgm:prSet/>
      <dgm:spPr/>
      <dgm:t>
        <a:bodyPr/>
        <a:lstStyle/>
        <a:p>
          <a:endParaRPr lang="en-US"/>
        </a:p>
      </dgm:t>
    </dgm:pt>
    <dgm:pt modelId="{5C497A2E-FBD7-4975-8013-58D5E2C60159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Scalability for growing workloads</a:t>
          </a:r>
          <a:endParaRPr lang="en-US"/>
        </a:p>
      </dgm:t>
    </dgm:pt>
    <dgm:pt modelId="{73A93F1D-041C-4A69-923E-E5D8B1054E69}" type="parTrans" cxnId="{A9DCF1F7-9AF4-4190-B998-684552D85214}">
      <dgm:prSet/>
      <dgm:spPr/>
      <dgm:t>
        <a:bodyPr/>
        <a:lstStyle/>
        <a:p>
          <a:endParaRPr lang="en-US"/>
        </a:p>
      </dgm:t>
    </dgm:pt>
    <dgm:pt modelId="{CE2ECEAB-7276-4BA9-A83A-977057D54530}" type="sibTrans" cxnId="{A9DCF1F7-9AF4-4190-B998-684552D85214}">
      <dgm:prSet/>
      <dgm:spPr/>
      <dgm:t>
        <a:bodyPr/>
        <a:lstStyle/>
        <a:p>
          <a:endParaRPr lang="en-US"/>
        </a:p>
      </dgm:t>
    </dgm:pt>
    <dgm:pt modelId="{4D2503C0-68D6-4755-B586-BED58DB83576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Cost-effective model (operational vs. capital expenses)</a:t>
          </a:r>
          <a:endParaRPr lang="en-US"/>
        </a:p>
      </dgm:t>
    </dgm:pt>
    <dgm:pt modelId="{3C65F770-3AF2-416A-995C-29D04646F683}" type="parTrans" cxnId="{7256CFB3-CECE-4211-B672-6D6596812726}">
      <dgm:prSet/>
      <dgm:spPr/>
      <dgm:t>
        <a:bodyPr/>
        <a:lstStyle/>
        <a:p>
          <a:endParaRPr lang="en-US"/>
        </a:p>
      </dgm:t>
    </dgm:pt>
    <dgm:pt modelId="{23D805B5-53F0-4D92-A86D-392CBE25E404}" type="sibTrans" cxnId="{7256CFB3-CECE-4211-B672-6D6596812726}">
      <dgm:prSet/>
      <dgm:spPr/>
      <dgm:t>
        <a:bodyPr/>
        <a:lstStyle/>
        <a:p>
          <a:endParaRPr lang="en-US"/>
        </a:p>
      </dgm:t>
    </dgm:pt>
    <dgm:pt modelId="{BC541AED-820E-4B3B-B3F6-077C45AA7A95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Faster deployment of new services</a:t>
          </a:r>
          <a:endParaRPr lang="en-US"/>
        </a:p>
      </dgm:t>
    </dgm:pt>
    <dgm:pt modelId="{617EEEEA-E08B-4AA8-9407-A0DFD483C79D}" type="parTrans" cxnId="{982B1DA9-4FA6-4176-BDDC-709267F2F865}">
      <dgm:prSet/>
      <dgm:spPr/>
      <dgm:t>
        <a:bodyPr/>
        <a:lstStyle/>
        <a:p>
          <a:endParaRPr lang="en-US"/>
        </a:p>
      </dgm:t>
    </dgm:pt>
    <dgm:pt modelId="{D0F94EC0-EA16-4D3B-9E5F-90D80DCF2DEE}" type="sibTrans" cxnId="{982B1DA9-4FA6-4176-BDDC-709267F2F865}">
      <dgm:prSet/>
      <dgm:spPr/>
      <dgm:t>
        <a:bodyPr/>
        <a:lstStyle/>
        <a:p>
          <a:endParaRPr lang="en-US"/>
        </a:p>
      </dgm:t>
    </dgm:pt>
    <dgm:pt modelId="{1151B532-BC95-4A55-BBE1-D2C75589E3A3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Global reach and availability</a:t>
          </a:r>
          <a:endParaRPr lang="en-US"/>
        </a:p>
      </dgm:t>
    </dgm:pt>
    <dgm:pt modelId="{8498A54C-114B-4021-9DBF-1EB4AEADCC88}" type="parTrans" cxnId="{09D412AF-1D04-47B3-9872-C1E47E975E6E}">
      <dgm:prSet/>
      <dgm:spPr/>
      <dgm:t>
        <a:bodyPr/>
        <a:lstStyle/>
        <a:p>
          <a:endParaRPr lang="en-US"/>
        </a:p>
      </dgm:t>
    </dgm:pt>
    <dgm:pt modelId="{9285886C-C980-4B87-B563-167C61CEC063}" type="sibTrans" cxnId="{09D412AF-1D04-47B3-9872-C1E47E975E6E}">
      <dgm:prSet/>
      <dgm:spPr/>
      <dgm:t>
        <a:bodyPr/>
        <a:lstStyle/>
        <a:p>
          <a:endParaRPr lang="en-US"/>
        </a:p>
      </dgm:t>
    </dgm:pt>
    <dgm:pt modelId="{B701B5BC-4E1C-46E1-8687-9E0508DDFD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MY" b="1"/>
            <a:t>Technical Advantages:</a:t>
          </a:r>
          <a:endParaRPr lang="en-US"/>
        </a:p>
      </dgm:t>
    </dgm:pt>
    <dgm:pt modelId="{B80DE679-B2FC-424B-88AA-FED39EB7B765}" type="parTrans" cxnId="{CA67716A-62BE-47CB-AE62-8AB7B3693CBD}">
      <dgm:prSet/>
      <dgm:spPr/>
      <dgm:t>
        <a:bodyPr/>
        <a:lstStyle/>
        <a:p>
          <a:endParaRPr lang="en-US"/>
        </a:p>
      </dgm:t>
    </dgm:pt>
    <dgm:pt modelId="{AE2869A2-B769-4DC5-8783-719CE66D3B2E}" type="sibTrans" cxnId="{CA67716A-62BE-47CB-AE62-8AB7B3693CBD}">
      <dgm:prSet/>
      <dgm:spPr/>
      <dgm:t>
        <a:bodyPr/>
        <a:lstStyle/>
        <a:p>
          <a:endParaRPr lang="en-US"/>
        </a:p>
      </dgm:t>
    </dgm:pt>
    <dgm:pt modelId="{D290E329-DB3E-4A9B-8A08-F44D3B716012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Automated software updates</a:t>
          </a:r>
          <a:endParaRPr lang="en-US"/>
        </a:p>
      </dgm:t>
    </dgm:pt>
    <dgm:pt modelId="{D1C75243-9FE4-46C6-9A83-3CBC07C5E650}" type="parTrans" cxnId="{8293A9AE-E3E7-4F16-B957-F44068AA2460}">
      <dgm:prSet/>
      <dgm:spPr/>
      <dgm:t>
        <a:bodyPr/>
        <a:lstStyle/>
        <a:p>
          <a:endParaRPr lang="en-US"/>
        </a:p>
      </dgm:t>
    </dgm:pt>
    <dgm:pt modelId="{020BAAB8-ECA2-419B-AAB7-B97CF785E7A3}" type="sibTrans" cxnId="{8293A9AE-E3E7-4F16-B957-F44068AA2460}">
      <dgm:prSet/>
      <dgm:spPr/>
      <dgm:t>
        <a:bodyPr/>
        <a:lstStyle/>
        <a:p>
          <a:endParaRPr lang="en-US"/>
        </a:p>
      </dgm:t>
    </dgm:pt>
    <dgm:pt modelId="{C224734A-26DC-489E-B658-001EACD4B24E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Simplified infrastructure management</a:t>
          </a:r>
          <a:endParaRPr lang="en-US"/>
        </a:p>
      </dgm:t>
    </dgm:pt>
    <dgm:pt modelId="{0E854DA0-DB12-4BAF-8E44-07141FDC414B}" type="parTrans" cxnId="{49BB4917-ADE1-45EE-94FD-D2F819DF6BF4}">
      <dgm:prSet/>
      <dgm:spPr/>
      <dgm:t>
        <a:bodyPr/>
        <a:lstStyle/>
        <a:p>
          <a:endParaRPr lang="en-US"/>
        </a:p>
      </dgm:t>
    </dgm:pt>
    <dgm:pt modelId="{99F90278-9C7F-4D4A-A773-F1E2A6C6A397}" type="sibTrans" cxnId="{49BB4917-ADE1-45EE-94FD-D2F819DF6BF4}">
      <dgm:prSet/>
      <dgm:spPr/>
      <dgm:t>
        <a:bodyPr/>
        <a:lstStyle/>
        <a:p>
          <a:endParaRPr lang="en-US"/>
        </a:p>
      </dgm:t>
    </dgm:pt>
    <dgm:pt modelId="{4B3AEBE8-38B7-4A9F-B92A-A9C47922AF59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Resilience and redundancy</a:t>
          </a:r>
          <a:endParaRPr lang="en-US"/>
        </a:p>
      </dgm:t>
    </dgm:pt>
    <dgm:pt modelId="{6DD53BCF-DD70-4F62-83CF-8B9666D49A64}" type="parTrans" cxnId="{DE75B9EC-EE3E-4F2D-BEE1-8F934C2F9A45}">
      <dgm:prSet/>
      <dgm:spPr/>
      <dgm:t>
        <a:bodyPr/>
        <a:lstStyle/>
        <a:p>
          <a:endParaRPr lang="en-US"/>
        </a:p>
      </dgm:t>
    </dgm:pt>
    <dgm:pt modelId="{D8CB3C49-256B-4D51-A4AE-70206CD4C554}" type="sibTrans" cxnId="{DE75B9EC-EE3E-4F2D-BEE1-8F934C2F9A45}">
      <dgm:prSet/>
      <dgm:spPr/>
      <dgm:t>
        <a:bodyPr/>
        <a:lstStyle/>
        <a:p>
          <a:endParaRPr lang="en-US"/>
        </a:p>
      </dgm:t>
    </dgm:pt>
    <dgm:pt modelId="{04D447A8-C8BC-42C4-8B84-13ABEC6893C4}" type="pres">
      <dgm:prSet presAssocID="{2A9FF706-F001-4C4F-9493-DCD830040154}" presName="root" presStyleCnt="0">
        <dgm:presLayoutVars>
          <dgm:dir/>
          <dgm:resizeHandles val="exact"/>
        </dgm:presLayoutVars>
      </dgm:prSet>
      <dgm:spPr/>
    </dgm:pt>
    <dgm:pt modelId="{A1C96C75-13AA-4638-9C98-84BEB7FFD0EB}" type="pres">
      <dgm:prSet presAssocID="{F55E36D6-D7E1-40A5-BAB9-AFA7EB847B03}" presName="compNode" presStyleCnt="0"/>
      <dgm:spPr/>
    </dgm:pt>
    <dgm:pt modelId="{93F2F087-3610-4378-B648-46EA22B862E0}" type="pres">
      <dgm:prSet presAssocID="{F55E36D6-D7E1-40A5-BAB9-AFA7EB847B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710719F-E094-4159-901D-2BCE8E043F1A}" type="pres">
      <dgm:prSet presAssocID="{F55E36D6-D7E1-40A5-BAB9-AFA7EB847B03}" presName="iconSpace" presStyleCnt="0"/>
      <dgm:spPr/>
    </dgm:pt>
    <dgm:pt modelId="{CB1B1536-C0DF-4033-8727-A665753D7F6E}" type="pres">
      <dgm:prSet presAssocID="{F55E36D6-D7E1-40A5-BAB9-AFA7EB847B03}" presName="parTx" presStyleLbl="revTx" presStyleIdx="0" presStyleCnt="4">
        <dgm:presLayoutVars>
          <dgm:chMax val="0"/>
          <dgm:chPref val="0"/>
        </dgm:presLayoutVars>
      </dgm:prSet>
      <dgm:spPr/>
    </dgm:pt>
    <dgm:pt modelId="{63FD2328-AE36-4F5D-B019-C2639A802C59}" type="pres">
      <dgm:prSet presAssocID="{F55E36D6-D7E1-40A5-BAB9-AFA7EB847B03}" presName="txSpace" presStyleCnt="0"/>
      <dgm:spPr/>
    </dgm:pt>
    <dgm:pt modelId="{0E5F7B25-4188-4054-BD74-244458DB61FF}" type="pres">
      <dgm:prSet presAssocID="{F55E36D6-D7E1-40A5-BAB9-AFA7EB847B03}" presName="desTx" presStyleLbl="revTx" presStyleIdx="1" presStyleCnt="4">
        <dgm:presLayoutVars/>
      </dgm:prSet>
      <dgm:spPr/>
    </dgm:pt>
    <dgm:pt modelId="{AD236294-2714-4F46-9815-9C173D92F7BA}" type="pres">
      <dgm:prSet presAssocID="{497636FE-ABC5-44A9-BA7D-42A5CDBC80F3}" presName="sibTrans" presStyleCnt="0"/>
      <dgm:spPr/>
    </dgm:pt>
    <dgm:pt modelId="{B0E6D157-56CB-479C-8EA2-0A20193B912E}" type="pres">
      <dgm:prSet presAssocID="{B701B5BC-4E1C-46E1-8687-9E0508DDFD46}" presName="compNode" presStyleCnt="0"/>
      <dgm:spPr/>
    </dgm:pt>
    <dgm:pt modelId="{9D6CB002-141C-494F-A0E2-A3B45BC725A2}" type="pres">
      <dgm:prSet presAssocID="{B701B5BC-4E1C-46E1-8687-9E0508DDFD4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FC84D0-C7C9-4603-9561-8636D7D20344}" type="pres">
      <dgm:prSet presAssocID="{B701B5BC-4E1C-46E1-8687-9E0508DDFD46}" presName="iconSpace" presStyleCnt="0"/>
      <dgm:spPr/>
    </dgm:pt>
    <dgm:pt modelId="{0EC457BC-1504-416A-92A9-C7F3A4445D47}" type="pres">
      <dgm:prSet presAssocID="{B701B5BC-4E1C-46E1-8687-9E0508DDFD46}" presName="parTx" presStyleLbl="revTx" presStyleIdx="2" presStyleCnt="4">
        <dgm:presLayoutVars>
          <dgm:chMax val="0"/>
          <dgm:chPref val="0"/>
        </dgm:presLayoutVars>
      </dgm:prSet>
      <dgm:spPr/>
    </dgm:pt>
    <dgm:pt modelId="{9FB469A5-939A-492E-A47E-AD82A33DCC93}" type="pres">
      <dgm:prSet presAssocID="{B701B5BC-4E1C-46E1-8687-9E0508DDFD46}" presName="txSpace" presStyleCnt="0"/>
      <dgm:spPr/>
    </dgm:pt>
    <dgm:pt modelId="{DFF2D4D9-578A-4C69-A904-95D1D67CB8DB}" type="pres">
      <dgm:prSet presAssocID="{B701B5BC-4E1C-46E1-8687-9E0508DDFD46}" presName="desTx" presStyleLbl="revTx" presStyleIdx="3" presStyleCnt="4">
        <dgm:presLayoutVars/>
      </dgm:prSet>
      <dgm:spPr/>
    </dgm:pt>
  </dgm:ptLst>
  <dgm:cxnLst>
    <dgm:cxn modelId="{833EA40A-CCC8-441D-B623-2E95811CC0A3}" type="presOf" srcId="{2A9FF706-F001-4C4F-9493-DCD830040154}" destId="{04D447A8-C8BC-42C4-8B84-13ABEC6893C4}" srcOrd="0" destOrd="0" presId="urn:microsoft.com/office/officeart/2018/2/layout/IconLabelDescriptionList"/>
    <dgm:cxn modelId="{49BB4917-ADE1-45EE-94FD-D2F819DF6BF4}" srcId="{B701B5BC-4E1C-46E1-8687-9E0508DDFD46}" destId="{C224734A-26DC-489E-B658-001EACD4B24E}" srcOrd="1" destOrd="0" parTransId="{0E854DA0-DB12-4BAF-8E44-07141FDC414B}" sibTransId="{99F90278-9C7F-4D4A-A773-F1E2A6C6A397}"/>
    <dgm:cxn modelId="{EA03002C-2EDF-4964-A0E9-2BAA38041133}" type="presOf" srcId="{4D2503C0-68D6-4755-B586-BED58DB83576}" destId="{0E5F7B25-4188-4054-BD74-244458DB61FF}" srcOrd="0" destOrd="1" presId="urn:microsoft.com/office/officeart/2018/2/layout/IconLabelDescriptionList"/>
    <dgm:cxn modelId="{E0D7D82E-6831-448D-8DFB-533C5FA399AE}" type="presOf" srcId="{4B3AEBE8-38B7-4A9F-B92A-A9C47922AF59}" destId="{DFF2D4D9-578A-4C69-A904-95D1D67CB8DB}" srcOrd="0" destOrd="2" presId="urn:microsoft.com/office/officeart/2018/2/layout/IconLabelDescriptionList"/>
    <dgm:cxn modelId="{2037B836-AB37-478E-841A-41CC8E76CC3C}" type="presOf" srcId="{B701B5BC-4E1C-46E1-8687-9E0508DDFD46}" destId="{0EC457BC-1504-416A-92A9-C7F3A4445D47}" srcOrd="0" destOrd="0" presId="urn:microsoft.com/office/officeart/2018/2/layout/IconLabelDescriptionList"/>
    <dgm:cxn modelId="{F100624F-19CC-463F-93D7-D91E3AE2DF11}" type="presOf" srcId="{1151B532-BC95-4A55-BBE1-D2C75589E3A3}" destId="{0E5F7B25-4188-4054-BD74-244458DB61FF}" srcOrd="0" destOrd="3" presId="urn:microsoft.com/office/officeart/2018/2/layout/IconLabelDescriptionList"/>
    <dgm:cxn modelId="{CA67716A-62BE-47CB-AE62-8AB7B3693CBD}" srcId="{2A9FF706-F001-4C4F-9493-DCD830040154}" destId="{B701B5BC-4E1C-46E1-8687-9E0508DDFD46}" srcOrd="1" destOrd="0" parTransId="{B80DE679-B2FC-424B-88AA-FED39EB7B765}" sibTransId="{AE2869A2-B769-4DC5-8783-719CE66D3B2E}"/>
    <dgm:cxn modelId="{33A7299A-9FE8-4F1C-BFEB-E6E569684327}" type="presOf" srcId="{BC541AED-820E-4B3B-B3F6-077C45AA7A95}" destId="{0E5F7B25-4188-4054-BD74-244458DB61FF}" srcOrd="0" destOrd="2" presId="urn:microsoft.com/office/officeart/2018/2/layout/IconLabelDescriptionList"/>
    <dgm:cxn modelId="{63054B9B-BB85-4283-9CCA-4295FC115BCA}" type="presOf" srcId="{5C497A2E-FBD7-4975-8013-58D5E2C60159}" destId="{0E5F7B25-4188-4054-BD74-244458DB61FF}" srcOrd="0" destOrd="0" presId="urn:microsoft.com/office/officeart/2018/2/layout/IconLabelDescriptionList"/>
    <dgm:cxn modelId="{982B1DA9-4FA6-4176-BDDC-709267F2F865}" srcId="{F55E36D6-D7E1-40A5-BAB9-AFA7EB847B03}" destId="{BC541AED-820E-4B3B-B3F6-077C45AA7A95}" srcOrd="2" destOrd="0" parTransId="{617EEEEA-E08B-4AA8-9407-A0DFD483C79D}" sibTransId="{D0F94EC0-EA16-4D3B-9E5F-90D80DCF2DEE}"/>
    <dgm:cxn modelId="{8293A9AE-E3E7-4F16-B957-F44068AA2460}" srcId="{B701B5BC-4E1C-46E1-8687-9E0508DDFD46}" destId="{D290E329-DB3E-4A9B-8A08-F44D3B716012}" srcOrd="0" destOrd="0" parTransId="{D1C75243-9FE4-46C6-9A83-3CBC07C5E650}" sibTransId="{020BAAB8-ECA2-419B-AAB7-B97CF785E7A3}"/>
    <dgm:cxn modelId="{09D412AF-1D04-47B3-9872-C1E47E975E6E}" srcId="{F55E36D6-D7E1-40A5-BAB9-AFA7EB847B03}" destId="{1151B532-BC95-4A55-BBE1-D2C75589E3A3}" srcOrd="3" destOrd="0" parTransId="{8498A54C-114B-4021-9DBF-1EB4AEADCC88}" sibTransId="{9285886C-C980-4B87-B563-167C61CEC063}"/>
    <dgm:cxn modelId="{7256CFB3-CECE-4211-B672-6D6596812726}" srcId="{F55E36D6-D7E1-40A5-BAB9-AFA7EB847B03}" destId="{4D2503C0-68D6-4755-B586-BED58DB83576}" srcOrd="1" destOrd="0" parTransId="{3C65F770-3AF2-416A-995C-29D04646F683}" sibTransId="{23D805B5-53F0-4D92-A86D-392CBE25E404}"/>
    <dgm:cxn modelId="{D90CDDCE-5D7D-4871-997C-6169A0FE6966}" type="presOf" srcId="{C224734A-26DC-489E-B658-001EACD4B24E}" destId="{DFF2D4D9-578A-4C69-A904-95D1D67CB8DB}" srcOrd="0" destOrd="1" presId="urn:microsoft.com/office/officeart/2018/2/layout/IconLabelDescriptionList"/>
    <dgm:cxn modelId="{098A54D9-CFF0-4560-9589-D104E6FEA392}" type="presOf" srcId="{F55E36D6-D7E1-40A5-BAB9-AFA7EB847B03}" destId="{CB1B1536-C0DF-4033-8727-A665753D7F6E}" srcOrd="0" destOrd="0" presId="urn:microsoft.com/office/officeart/2018/2/layout/IconLabelDescriptionList"/>
    <dgm:cxn modelId="{DC07E8DB-AAF4-4797-8605-2227EEAD602B}" srcId="{2A9FF706-F001-4C4F-9493-DCD830040154}" destId="{F55E36D6-D7E1-40A5-BAB9-AFA7EB847B03}" srcOrd="0" destOrd="0" parTransId="{A01F7D88-1D27-4F75-87BC-3D1ECDD31A1A}" sibTransId="{497636FE-ABC5-44A9-BA7D-42A5CDBC80F3}"/>
    <dgm:cxn modelId="{EB5A0CE3-AC59-454F-BE65-9516EC41F134}" type="presOf" srcId="{D290E329-DB3E-4A9B-8A08-F44D3B716012}" destId="{DFF2D4D9-578A-4C69-A904-95D1D67CB8DB}" srcOrd="0" destOrd="0" presId="urn:microsoft.com/office/officeart/2018/2/layout/IconLabelDescriptionList"/>
    <dgm:cxn modelId="{DE75B9EC-EE3E-4F2D-BEE1-8F934C2F9A45}" srcId="{B701B5BC-4E1C-46E1-8687-9E0508DDFD46}" destId="{4B3AEBE8-38B7-4A9F-B92A-A9C47922AF59}" srcOrd="2" destOrd="0" parTransId="{6DD53BCF-DD70-4F62-83CF-8B9666D49A64}" sibTransId="{D8CB3C49-256B-4D51-A4AE-70206CD4C554}"/>
    <dgm:cxn modelId="{A9DCF1F7-9AF4-4190-B998-684552D85214}" srcId="{F55E36D6-D7E1-40A5-BAB9-AFA7EB847B03}" destId="{5C497A2E-FBD7-4975-8013-58D5E2C60159}" srcOrd="0" destOrd="0" parTransId="{73A93F1D-041C-4A69-923E-E5D8B1054E69}" sibTransId="{CE2ECEAB-7276-4BA9-A83A-977057D54530}"/>
    <dgm:cxn modelId="{8C07D845-5353-44CF-9ED1-F126973365BC}" type="presParOf" srcId="{04D447A8-C8BC-42C4-8B84-13ABEC6893C4}" destId="{A1C96C75-13AA-4638-9C98-84BEB7FFD0EB}" srcOrd="0" destOrd="0" presId="urn:microsoft.com/office/officeart/2018/2/layout/IconLabelDescriptionList"/>
    <dgm:cxn modelId="{5691F6C1-3D23-4C3B-B176-0C2EEFF2F635}" type="presParOf" srcId="{A1C96C75-13AA-4638-9C98-84BEB7FFD0EB}" destId="{93F2F087-3610-4378-B648-46EA22B862E0}" srcOrd="0" destOrd="0" presId="urn:microsoft.com/office/officeart/2018/2/layout/IconLabelDescriptionList"/>
    <dgm:cxn modelId="{46C302A6-FC2D-4499-9C55-19EF21E2459E}" type="presParOf" srcId="{A1C96C75-13AA-4638-9C98-84BEB7FFD0EB}" destId="{F710719F-E094-4159-901D-2BCE8E043F1A}" srcOrd="1" destOrd="0" presId="urn:microsoft.com/office/officeart/2018/2/layout/IconLabelDescriptionList"/>
    <dgm:cxn modelId="{14CF6C90-3A5C-4B76-858A-554312C30144}" type="presParOf" srcId="{A1C96C75-13AA-4638-9C98-84BEB7FFD0EB}" destId="{CB1B1536-C0DF-4033-8727-A665753D7F6E}" srcOrd="2" destOrd="0" presId="urn:microsoft.com/office/officeart/2018/2/layout/IconLabelDescriptionList"/>
    <dgm:cxn modelId="{0578581A-347F-4122-9D97-C4A67EC6700B}" type="presParOf" srcId="{A1C96C75-13AA-4638-9C98-84BEB7FFD0EB}" destId="{63FD2328-AE36-4F5D-B019-C2639A802C59}" srcOrd="3" destOrd="0" presId="urn:microsoft.com/office/officeart/2018/2/layout/IconLabelDescriptionList"/>
    <dgm:cxn modelId="{BCC3DC8E-64BC-4619-807D-504ED03CC03D}" type="presParOf" srcId="{A1C96C75-13AA-4638-9C98-84BEB7FFD0EB}" destId="{0E5F7B25-4188-4054-BD74-244458DB61FF}" srcOrd="4" destOrd="0" presId="urn:microsoft.com/office/officeart/2018/2/layout/IconLabelDescriptionList"/>
    <dgm:cxn modelId="{57A3FD44-83DF-4E80-9A14-50F671E8624A}" type="presParOf" srcId="{04D447A8-C8BC-42C4-8B84-13ABEC6893C4}" destId="{AD236294-2714-4F46-9815-9C173D92F7BA}" srcOrd="1" destOrd="0" presId="urn:microsoft.com/office/officeart/2018/2/layout/IconLabelDescriptionList"/>
    <dgm:cxn modelId="{CD2C9179-11FD-4DEB-A722-96B1CBCD609B}" type="presParOf" srcId="{04D447A8-C8BC-42C4-8B84-13ABEC6893C4}" destId="{B0E6D157-56CB-479C-8EA2-0A20193B912E}" srcOrd="2" destOrd="0" presId="urn:microsoft.com/office/officeart/2018/2/layout/IconLabelDescriptionList"/>
    <dgm:cxn modelId="{1D34E986-7D22-4595-BD04-24CDF5042CE3}" type="presParOf" srcId="{B0E6D157-56CB-479C-8EA2-0A20193B912E}" destId="{9D6CB002-141C-494F-A0E2-A3B45BC725A2}" srcOrd="0" destOrd="0" presId="urn:microsoft.com/office/officeart/2018/2/layout/IconLabelDescriptionList"/>
    <dgm:cxn modelId="{B4CFC413-E36E-4434-AA0F-9C4CAE636386}" type="presParOf" srcId="{B0E6D157-56CB-479C-8EA2-0A20193B912E}" destId="{92FC84D0-C7C9-4603-9561-8636D7D20344}" srcOrd="1" destOrd="0" presId="urn:microsoft.com/office/officeart/2018/2/layout/IconLabelDescriptionList"/>
    <dgm:cxn modelId="{C9C54950-3161-4838-B95B-6D8CAC5697E8}" type="presParOf" srcId="{B0E6D157-56CB-479C-8EA2-0A20193B912E}" destId="{0EC457BC-1504-416A-92A9-C7F3A4445D47}" srcOrd="2" destOrd="0" presId="urn:microsoft.com/office/officeart/2018/2/layout/IconLabelDescriptionList"/>
    <dgm:cxn modelId="{EA70D774-8D85-4A68-96D0-4F34B8E036DE}" type="presParOf" srcId="{B0E6D157-56CB-479C-8EA2-0A20193B912E}" destId="{9FB469A5-939A-492E-A47E-AD82A33DCC93}" srcOrd="3" destOrd="0" presId="urn:microsoft.com/office/officeart/2018/2/layout/IconLabelDescriptionList"/>
    <dgm:cxn modelId="{641816BB-5A42-4CC9-AD64-C7A256CFD704}" type="presParOf" srcId="{B0E6D157-56CB-479C-8EA2-0A20193B912E}" destId="{DFF2D4D9-578A-4C69-A904-95D1D67CB8D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D5F57D-344C-443F-922D-6879BAC8B51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6CB9AF1-3A0F-48EE-824A-74AB325280EA}">
      <dgm:prSet/>
      <dgm:spPr/>
      <dgm:t>
        <a:bodyPr/>
        <a:lstStyle/>
        <a:p>
          <a:pPr>
            <a:defRPr b="1"/>
          </a:pPr>
          <a:r>
            <a:rPr lang="en-MY" b="1"/>
            <a:t>Complexity</a:t>
          </a:r>
          <a:endParaRPr lang="en-US"/>
        </a:p>
      </dgm:t>
    </dgm:pt>
    <dgm:pt modelId="{182066EB-1BAE-474E-B8E5-515E1DC0668D}" type="parTrans" cxnId="{87207C3F-EF4C-4950-A51F-2CE48C5379A5}">
      <dgm:prSet/>
      <dgm:spPr/>
      <dgm:t>
        <a:bodyPr/>
        <a:lstStyle/>
        <a:p>
          <a:endParaRPr lang="en-US"/>
        </a:p>
      </dgm:t>
    </dgm:pt>
    <dgm:pt modelId="{1D4D7D41-F8D2-4E77-B94A-73900FBDB65F}" type="sibTrans" cxnId="{87207C3F-EF4C-4950-A51F-2CE48C5379A5}">
      <dgm:prSet/>
      <dgm:spPr/>
      <dgm:t>
        <a:bodyPr/>
        <a:lstStyle/>
        <a:p>
          <a:endParaRPr lang="en-US"/>
        </a:p>
      </dgm:t>
    </dgm:pt>
    <dgm:pt modelId="{9B1A203A-1BDF-45A9-A80B-2A52C3DF132F}">
      <dgm:prSet/>
      <dgm:spPr/>
      <dgm:t>
        <a:bodyPr/>
        <a:lstStyle/>
        <a:p>
          <a:r>
            <a:rPr lang="en-MY"/>
            <a:t>Multiple layers of abstraction can be difficult to manage</a:t>
          </a:r>
          <a:endParaRPr lang="en-US"/>
        </a:p>
      </dgm:t>
    </dgm:pt>
    <dgm:pt modelId="{4AAFAFD2-83AD-4ED0-9BC4-BEFF60F4B7A1}" type="parTrans" cxnId="{6C9AFAF9-B2F9-4881-A85C-48A162050BF7}">
      <dgm:prSet/>
      <dgm:spPr/>
      <dgm:t>
        <a:bodyPr/>
        <a:lstStyle/>
        <a:p>
          <a:endParaRPr lang="en-US"/>
        </a:p>
      </dgm:t>
    </dgm:pt>
    <dgm:pt modelId="{7E0C59BC-F484-417F-934D-7AFEB8110946}" type="sibTrans" cxnId="{6C9AFAF9-B2F9-4881-A85C-48A162050BF7}">
      <dgm:prSet/>
      <dgm:spPr/>
      <dgm:t>
        <a:bodyPr/>
        <a:lstStyle/>
        <a:p>
          <a:endParaRPr lang="en-US"/>
        </a:p>
      </dgm:t>
    </dgm:pt>
    <dgm:pt modelId="{2EFD495E-3C88-4324-BEB3-5597BA83D0D6}">
      <dgm:prSet/>
      <dgm:spPr/>
      <dgm:t>
        <a:bodyPr/>
        <a:lstStyle/>
        <a:p>
          <a:pPr>
            <a:defRPr b="1"/>
          </a:pPr>
          <a:r>
            <a:rPr lang="en-MY" b="1"/>
            <a:t>Skill Gap</a:t>
          </a:r>
          <a:endParaRPr lang="en-US"/>
        </a:p>
      </dgm:t>
    </dgm:pt>
    <dgm:pt modelId="{A394138B-B07F-4FE5-AFDF-AF521AD6C1AC}" type="parTrans" cxnId="{4276D37E-02A1-44E6-B563-E537B82101DD}">
      <dgm:prSet/>
      <dgm:spPr/>
      <dgm:t>
        <a:bodyPr/>
        <a:lstStyle/>
        <a:p>
          <a:endParaRPr lang="en-US"/>
        </a:p>
      </dgm:t>
    </dgm:pt>
    <dgm:pt modelId="{32C1803B-1576-480F-93E8-C84C884294FD}" type="sibTrans" cxnId="{4276D37E-02A1-44E6-B563-E537B82101DD}">
      <dgm:prSet/>
      <dgm:spPr/>
      <dgm:t>
        <a:bodyPr/>
        <a:lstStyle/>
        <a:p>
          <a:endParaRPr lang="en-US"/>
        </a:p>
      </dgm:t>
    </dgm:pt>
    <dgm:pt modelId="{5B597A06-8CC1-4C1B-B4E8-524B2DCFD2F6}">
      <dgm:prSet/>
      <dgm:spPr/>
      <dgm:t>
        <a:bodyPr/>
        <a:lstStyle/>
        <a:p>
          <a:r>
            <a:rPr lang="en-MY"/>
            <a:t>Advanced knowledge required for automation/orchestration tools</a:t>
          </a:r>
          <a:endParaRPr lang="en-US"/>
        </a:p>
      </dgm:t>
    </dgm:pt>
    <dgm:pt modelId="{9EE7DC02-304C-4AD4-9D5E-A20AA1133DE8}" type="parTrans" cxnId="{7C735FFE-C9A6-4DC0-96E1-8FA055024C3C}">
      <dgm:prSet/>
      <dgm:spPr/>
      <dgm:t>
        <a:bodyPr/>
        <a:lstStyle/>
        <a:p>
          <a:endParaRPr lang="en-US"/>
        </a:p>
      </dgm:t>
    </dgm:pt>
    <dgm:pt modelId="{D8930F52-5C36-4E29-A659-EC7387B05B1E}" type="sibTrans" cxnId="{7C735FFE-C9A6-4DC0-96E1-8FA055024C3C}">
      <dgm:prSet/>
      <dgm:spPr/>
      <dgm:t>
        <a:bodyPr/>
        <a:lstStyle/>
        <a:p>
          <a:endParaRPr lang="en-US"/>
        </a:p>
      </dgm:t>
    </dgm:pt>
    <dgm:pt modelId="{B8607D58-5DEE-40E8-B5F3-F31393409A53}">
      <dgm:prSet/>
      <dgm:spPr/>
      <dgm:t>
        <a:bodyPr/>
        <a:lstStyle/>
        <a:p>
          <a:pPr>
            <a:defRPr b="1"/>
          </a:pPr>
          <a:r>
            <a:rPr lang="en-MY" b="1"/>
            <a:t>Governance</a:t>
          </a:r>
          <a:endParaRPr lang="en-US"/>
        </a:p>
      </dgm:t>
    </dgm:pt>
    <dgm:pt modelId="{9AFEC02D-3F4B-4AE3-95FE-5E566DF08F5F}" type="parTrans" cxnId="{E070B0C1-272D-4CB9-ABD6-0F447445DCE9}">
      <dgm:prSet/>
      <dgm:spPr/>
      <dgm:t>
        <a:bodyPr/>
        <a:lstStyle/>
        <a:p>
          <a:endParaRPr lang="en-US"/>
        </a:p>
      </dgm:t>
    </dgm:pt>
    <dgm:pt modelId="{4A4DAAC2-76BF-43C0-9DA4-63B75843532F}" type="sibTrans" cxnId="{E070B0C1-272D-4CB9-ABD6-0F447445DCE9}">
      <dgm:prSet/>
      <dgm:spPr/>
      <dgm:t>
        <a:bodyPr/>
        <a:lstStyle/>
        <a:p>
          <a:endParaRPr lang="en-US"/>
        </a:p>
      </dgm:t>
    </dgm:pt>
    <dgm:pt modelId="{B5481B84-CADD-4A53-A336-4F0AD604D5B7}">
      <dgm:prSet/>
      <dgm:spPr/>
      <dgm:t>
        <a:bodyPr/>
        <a:lstStyle/>
        <a:p>
          <a:r>
            <a:rPr lang="en-MY"/>
            <a:t>Ensuring compliance and security policies in rapidly changing environments</a:t>
          </a:r>
          <a:endParaRPr lang="en-US"/>
        </a:p>
      </dgm:t>
    </dgm:pt>
    <dgm:pt modelId="{8DAA51AF-3680-41B6-ABD6-EFBDD5BBA6E8}" type="parTrans" cxnId="{933CFC51-8FAC-4F9E-B66C-647254D088EC}">
      <dgm:prSet/>
      <dgm:spPr/>
      <dgm:t>
        <a:bodyPr/>
        <a:lstStyle/>
        <a:p>
          <a:endParaRPr lang="en-US"/>
        </a:p>
      </dgm:t>
    </dgm:pt>
    <dgm:pt modelId="{2ADB13EF-6764-46F0-A0E4-22273526C59F}" type="sibTrans" cxnId="{933CFC51-8FAC-4F9E-B66C-647254D088EC}">
      <dgm:prSet/>
      <dgm:spPr/>
      <dgm:t>
        <a:bodyPr/>
        <a:lstStyle/>
        <a:p>
          <a:endParaRPr lang="en-US"/>
        </a:p>
      </dgm:t>
    </dgm:pt>
    <dgm:pt modelId="{A0845788-DBDF-4A48-BBD1-4706A0BBB3EA}">
      <dgm:prSet/>
      <dgm:spPr/>
      <dgm:t>
        <a:bodyPr/>
        <a:lstStyle/>
        <a:p>
          <a:pPr>
            <a:defRPr b="1"/>
          </a:pPr>
          <a:r>
            <a:rPr lang="en-MY" b="1"/>
            <a:t>Monitoring &amp; Debugging</a:t>
          </a:r>
          <a:endParaRPr lang="en-US"/>
        </a:p>
      </dgm:t>
    </dgm:pt>
    <dgm:pt modelId="{39B1C151-7298-46E9-9553-AB57CE5A33BC}" type="parTrans" cxnId="{8834E902-C1E3-49CA-B581-14B900B63053}">
      <dgm:prSet/>
      <dgm:spPr/>
      <dgm:t>
        <a:bodyPr/>
        <a:lstStyle/>
        <a:p>
          <a:endParaRPr lang="en-US"/>
        </a:p>
      </dgm:t>
    </dgm:pt>
    <dgm:pt modelId="{18E9A562-2300-47DC-B88C-FE3BC3FEE502}" type="sibTrans" cxnId="{8834E902-C1E3-49CA-B581-14B900B63053}">
      <dgm:prSet/>
      <dgm:spPr/>
      <dgm:t>
        <a:bodyPr/>
        <a:lstStyle/>
        <a:p>
          <a:endParaRPr lang="en-US"/>
        </a:p>
      </dgm:t>
    </dgm:pt>
    <dgm:pt modelId="{D30B6A5C-7F26-45BC-BFFE-5C97D9369B7D}">
      <dgm:prSet/>
      <dgm:spPr/>
      <dgm:t>
        <a:bodyPr/>
        <a:lstStyle/>
        <a:p>
          <a:r>
            <a:rPr lang="en-MY"/>
            <a:t>Dynamic scaling can make troubleshooting more complex</a:t>
          </a:r>
          <a:endParaRPr lang="en-US"/>
        </a:p>
      </dgm:t>
    </dgm:pt>
    <dgm:pt modelId="{B3007D6C-4369-4046-AF56-6EA69D87A3C4}" type="parTrans" cxnId="{006A43E6-B8D9-4A57-BD60-FE71B3423DC0}">
      <dgm:prSet/>
      <dgm:spPr/>
      <dgm:t>
        <a:bodyPr/>
        <a:lstStyle/>
        <a:p>
          <a:endParaRPr lang="en-US"/>
        </a:p>
      </dgm:t>
    </dgm:pt>
    <dgm:pt modelId="{DED5A404-57A4-42E4-9620-71A9E2682E4C}" type="sibTrans" cxnId="{006A43E6-B8D9-4A57-BD60-FE71B3423DC0}">
      <dgm:prSet/>
      <dgm:spPr/>
      <dgm:t>
        <a:bodyPr/>
        <a:lstStyle/>
        <a:p>
          <a:endParaRPr lang="en-US"/>
        </a:p>
      </dgm:t>
    </dgm:pt>
    <dgm:pt modelId="{B2175121-4D29-4BD8-9430-2D541F4E64D9}" type="pres">
      <dgm:prSet presAssocID="{9ED5F57D-344C-443F-922D-6879BAC8B51D}" presName="root" presStyleCnt="0">
        <dgm:presLayoutVars>
          <dgm:dir/>
          <dgm:resizeHandles val="exact"/>
        </dgm:presLayoutVars>
      </dgm:prSet>
      <dgm:spPr/>
    </dgm:pt>
    <dgm:pt modelId="{B7A051B3-0DE0-4A46-ACD9-3AC555E300DF}" type="pres">
      <dgm:prSet presAssocID="{D6CB9AF1-3A0F-48EE-824A-74AB325280EA}" presName="compNode" presStyleCnt="0"/>
      <dgm:spPr/>
    </dgm:pt>
    <dgm:pt modelId="{D17D5A77-C4B0-40ED-A0F3-2C81E937DABD}" type="pres">
      <dgm:prSet presAssocID="{D6CB9AF1-3A0F-48EE-824A-74AB325280E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CCAE707-DD2D-49D2-A097-D8BB2E586A88}" type="pres">
      <dgm:prSet presAssocID="{D6CB9AF1-3A0F-48EE-824A-74AB325280EA}" presName="iconSpace" presStyleCnt="0"/>
      <dgm:spPr/>
    </dgm:pt>
    <dgm:pt modelId="{8ABBB5D0-C916-468D-A273-E3E5906238CD}" type="pres">
      <dgm:prSet presAssocID="{D6CB9AF1-3A0F-48EE-824A-74AB325280EA}" presName="parTx" presStyleLbl="revTx" presStyleIdx="0" presStyleCnt="8">
        <dgm:presLayoutVars>
          <dgm:chMax val="0"/>
          <dgm:chPref val="0"/>
        </dgm:presLayoutVars>
      </dgm:prSet>
      <dgm:spPr/>
    </dgm:pt>
    <dgm:pt modelId="{6ECE0486-C84D-4804-801A-FED8B6FAD588}" type="pres">
      <dgm:prSet presAssocID="{D6CB9AF1-3A0F-48EE-824A-74AB325280EA}" presName="txSpace" presStyleCnt="0"/>
      <dgm:spPr/>
    </dgm:pt>
    <dgm:pt modelId="{7F150B85-95CB-4947-8ED0-FC32BEED6060}" type="pres">
      <dgm:prSet presAssocID="{D6CB9AF1-3A0F-48EE-824A-74AB325280EA}" presName="desTx" presStyleLbl="revTx" presStyleIdx="1" presStyleCnt="8">
        <dgm:presLayoutVars/>
      </dgm:prSet>
      <dgm:spPr/>
    </dgm:pt>
    <dgm:pt modelId="{FD6FDCC2-B4C1-462E-83B9-3D59B8103514}" type="pres">
      <dgm:prSet presAssocID="{1D4D7D41-F8D2-4E77-B94A-73900FBDB65F}" presName="sibTrans" presStyleCnt="0"/>
      <dgm:spPr/>
    </dgm:pt>
    <dgm:pt modelId="{2A9B1E9A-2AC2-4D8F-BD53-853BAF2D01A0}" type="pres">
      <dgm:prSet presAssocID="{2EFD495E-3C88-4324-BEB3-5597BA83D0D6}" presName="compNode" presStyleCnt="0"/>
      <dgm:spPr/>
    </dgm:pt>
    <dgm:pt modelId="{AF75241F-94C3-488D-818B-7302350F5CCD}" type="pres">
      <dgm:prSet presAssocID="{2EFD495E-3C88-4324-BEB3-5597BA83D0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513C86-9CF8-4A71-A424-2DB662F9E1F3}" type="pres">
      <dgm:prSet presAssocID="{2EFD495E-3C88-4324-BEB3-5597BA83D0D6}" presName="iconSpace" presStyleCnt="0"/>
      <dgm:spPr/>
    </dgm:pt>
    <dgm:pt modelId="{C2B51A26-8403-430B-B77A-48CED650D00C}" type="pres">
      <dgm:prSet presAssocID="{2EFD495E-3C88-4324-BEB3-5597BA83D0D6}" presName="parTx" presStyleLbl="revTx" presStyleIdx="2" presStyleCnt="8">
        <dgm:presLayoutVars>
          <dgm:chMax val="0"/>
          <dgm:chPref val="0"/>
        </dgm:presLayoutVars>
      </dgm:prSet>
      <dgm:spPr/>
    </dgm:pt>
    <dgm:pt modelId="{A9FB5F9B-2F72-4F11-8AA8-245A7B3F2125}" type="pres">
      <dgm:prSet presAssocID="{2EFD495E-3C88-4324-BEB3-5597BA83D0D6}" presName="txSpace" presStyleCnt="0"/>
      <dgm:spPr/>
    </dgm:pt>
    <dgm:pt modelId="{0C324D78-87EC-4167-A9F2-92EC15DB7E59}" type="pres">
      <dgm:prSet presAssocID="{2EFD495E-3C88-4324-BEB3-5597BA83D0D6}" presName="desTx" presStyleLbl="revTx" presStyleIdx="3" presStyleCnt="8">
        <dgm:presLayoutVars/>
      </dgm:prSet>
      <dgm:spPr/>
    </dgm:pt>
    <dgm:pt modelId="{3AA2D65A-B36D-42DF-B940-0DCB824E2C54}" type="pres">
      <dgm:prSet presAssocID="{32C1803B-1576-480F-93E8-C84C884294FD}" presName="sibTrans" presStyleCnt="0"/>
      <dgm:spPr/>
    </dgm:pt>
    <dgm:pt modelId="{7ED85ED1-E309-4E23-BD82-AE198241BB99}" type="pres">
      <dgm:prSet presAssocID="{B8607D58-5DEE-40E8-B5F3-F31393409A53}" presName="compNode" presStyleCnt="0"/>
      <dgm:spPr/>
    </dgm:pt>
    <dgm:pt modelId="{D0B78C6A-D725-4E55-94EE-4985910BE313}" type="pres">
      <dgm:prSet presAssocID="{B8607D58-5DEE-40E8-B5F3-F31393409A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9961DE9-5BFA-45FC-B187-C85D54D5CE27}" type="pres">
      <dgm:prSet presAssocID="{B8607D58-5DEE-40E8-B5F3-F31393409A53}" presName="iconSpace" presStyleCnt="0"/>
      <dgm:spPr/>
    </dgm:pt>
    <dgm:pt modelId="{3E50776E-EBEE-46C5-B851-82CED3AEA8A3}" type="pres">
      <dgm:prSet presAssocID="{B8607D58-5DEE-40E8-B5F3-F31393409A53}" presName="parTx" presStyleLbl="revTx" presStyleIdx="4" presStyleCnt="8">
        <dgm:presLayoutVars>
          <dgm:chMax val="0"/>
          <dgm:chPref val="0"/>
        </dgm:presLayoutVars>
      </dgm:prSet>
      <dgm:spPr/>
    </dgm:pt>
    <dgm:pt modelId="{1CA42962-AAE6-4A40-B570-B101CB8A93C7}" type="pres">
      <dgm:prSet presAssocID="{B8607D58-5DEE-40E8-B5F3-F31393409A53}" presName="txSpace" presStyleCnt="0"/>
      <dgm:spPr/>
    </dgm:pt>
    <dgm:pt modelId="{74ABF8C3-7886-4CDA-A92C-BDEEF3C282C5}" type="pres">
      <dgm:prSet presAssocID="{B8607D58-5DEE-40E8-B5F3-F31393409A53}" presName="desTx" presStyleLbl="revTx" presStyleIdx="5" presStyleCnt="8">
        <dgm:presLayoutVars/>
      </dgm:prSet>
      <dgm:spPr/>
    </dgm:pt>
    <dgm:pt modelId="{DC2D895C-8211-42C1-8229-978F0D112AC9}" type="pres">
      <dgm:prSet presAssocID="{4A4DAAC2-76BF-43C0-9DA4-63B75843532F}" presName="sibTrans" presStyleCnt="0"/>
      <dgm:spPr/>
    </dgm:pt>
    <dgm:pt modelId="{BE1D34F5-0A06-4303-886A-F9EB646F48D3}" type="pres">
      <dgm:prSet presAssocID="{A0845788-DBDF-4A48-BBD1-4706A0BBB3EA}" presName="compNode" presStyleCnt="0"/>
      <dgm:spPr/>
    </dgm:pt>
    <dgm:pt modelId="{050AD1CC-6779-4B7A-A97E-CB409B0AD272}" type="pres">
      <dgm:prSet presAssocID="{A0845788-DBDF-4A48-BBD1-4706A0BBB3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F9D9125-A256-4F3E-B0E7-8DD5EBDAC115}" type="pres">
      <dgm:prSet presAssocID="{A0845788-DBDF-4A48-BBD1-4706A0BBB3EA}" presName="iconSpace" presStyleCnt="0"/>
      <dgm:spPr/>
    </dgm:pt>
    <dgm:pt modelId="{4AEBD7B4-E874-4EC3-8302-8B7DF5D695BB}" type="pres">
      <dgm:prSet presAssocID="{A0845788-DBDF-4A48-BBD1-4706A0BBB3EA}" presName="parTx" presStyleLbl="revTx" presStyleIdx="6" presStyleCnt="8">
        <dgm:presLayoutVars>
          <dgm:chMax val="0"/>
          <dgm:chPref val="0"/>
        </dgm:presLayoutVars>
      </dgm:prSet>
      <dgm:spPr/>
    </dgm:pt>
    <dgm:pt modelId="{A539883C-5522-4BD0-922E-4054FE1952D6}" type="pres">
      <dgm:prSet presAssocID="{A0845788-DBDF-4A48-BBD1-4706A0BBB3EA}" presName="txSpace" presStyleCnt="0"/>
      <dgm:spPr/>
    </dgm:pt>
    <dgm:pt modelId="{4D345E40-D723-4B8F-8F42-8358232C9DC5}" type="pres">
      <dgm:prSet presAssocID="{A0845788-DBDF-4A48-BBD1-4706A0BBB3EA}" presName="desTx" presStyleLbl="revTx" presStyleIdx="7" presStyleCnt="8">
        <dgm:presLayoutVars/>
      </dgm:prSet>
      <dgm:spPr/>
    </dgm:pt>
  </dgm:ptLst>
  <dgm:cxnLst>
    <dgm:cxn modelId="{8834E902-C1E3-49CA-B581-14B900B63053}" srcId="{9ED5F57D-344C-443F-922D-6879BAC8B51D}" destId="{A0845788-DBDF-4A48-BBD1-4706A0BBB3EA}" srcOrd="3" destOrd="0" parTransId="{39B1C151-7298-46E9-9553-AB57CE5A33BC}" sibTransId="{18E9A562-2300-47DC-B88C-FE3BC3FEE502}"/>
    <dgm:cxn modelId="{87207C3F-EF4C-4950-A51F-2CE48C5379A5}" srcId="{9ED5F57D-344C-443F-922D-6879BAC8B51D}" destId="{D6CB9AF1-3A0F-48EE-824A-74AB325280EA}" srcOrd="0" destOrd="0" parTransId="{182066EB-1BAE-474E-B8E5-515E1DC0668D}" sibTransId="{1D4D7D41-F8D2-4E77-B94A-73900FBDB65F}"/>
    <dgm:cxn modelId="{8FCA6645-AF39-4540-8428-19B6EE161600}" type="presOf" srcId="{D6CB9AF1-3A0F-48EE-824A-74AB325280EA}" destId="{8ABBB5D0-C916-468D-A273-E3E5906238CD}" srcOrd="0" destOrd="0" presId="urn:microsoft.com/office/officeart/2018/5/layout/CenteredIconLabelDescriptionList"/>
    <dgm:cxn modelId="{933CFC51-8FAC-4F9E-B66C-647254D088EC}" srcId="{B8607D58-5DEE-40E8-B5F3-F31393409A53}" destId="{B5481B84-CADD-4A53-A336-4F0AD604D5B7}" srcOrd="0" destOrd="0" parTransId="{8DAA51AF-3680-41B6-ABD6-EFBDD5BBA6E8}" sibTransId="{2ADB13EF-6764-46F0-A0E4-22273526C59F}"/>
    <dgm:cxn modelId="{A5259852-E71E-4DAF-AB86-83BFAFCFF7A8}" type="presOf" srcId="{B5481B84-CADD-4A53-A336-4F0AD604D5B7}" destId="{74ABF8C3-7886-4CDA-A92C-BDEEF3C282C5}" srcOrd="0" destOrd="0" presId="urn:microsoft.com/office/officeart/2018/5/layout/CenteredIconLabelDescriptionList"/>
    <dgm:cxn modelId="{469C7661-C4CB-42C8-83EF-0394B53FD147}" type="presOf" srcId="{9ED5F57D-344C-443F-922D-6879BAC8B51D}" destId="{B2175121-4D29-4BD8-9430-2D541F4E64D9}" srcOrd="0" destOrd="0" presId="urn:microsoft.com/office/officeart/2018/5/layout/CenteredIconLabelDescriptionList"/>
    <dgm:cxn modelId="{F4FD856C-A0FF-4AD1-8460-65693CFBA56D}" type="presOf" srcId="{5B597A06-8CC1-4C1B-B4E8-524B2DCFD2F6}" destId="{0C324D78-87EC-4167-A9F2-92EC15DB7E59}" srcOrd="0" destOrd="0" presId="urn:microsoft.com/office/officeart/2018/5/layout/CenteredIconLabelDescriptionList"/>
    <dgm:cxn modelId="{35AD8C7E-4D83-46E4-A03B-7A9A2FBFA407}" type="presOf" srcId="{2EFD495E-3C88-4324-BEB3-5597BA83D0D6}" destId="{C2B51A26-8403-430B-B77A-48CED650D00C}" srcOrd="0" destOrd="0" presId="urn:microsoft.com/office/officeart/2018/5/layout/CenteredIconLabelDescriptionList"/>
    <dgm:cxn modelId="{4276D37E-02A1-44E6-B563-E537B82101DD}" srcId="{9ED5F57D-344C-443F-922D-6879BAC8B51D}" destId="{2EFD495E-3C88-4324-BEB3-5597BA83D0D6}" srcOrd="1" destOrd="0" parTransId="{A394138B-B07F-4FE5-AFDF-AF521AD6C1AC}" sibTransId="{32C1803B-1576-480F-93E8-C84C884294FD}"/>
    <dgm:cxn modelId="{E070B0C1-272D-4CB9-ABD6-0F447445DCE9}" srcId="{9ED5F57D-344C-443F-922D-6879BAC8B51D}" destId="{B8607D58-5DEE-40E8-B5F3-F31393409A53}" srcOrd="2" destOrd="0" parTransId="{9AFEC02D-3F4B-4AE3-95FE-5E566DF08F5F}" sibTransId="{4A4DAAC2-76BF-43C0-9DA4-63B75843532F}"/>
    <dgm:cxn modelId="{3735C7C4-43F9-4003-A0CD-9DA073593A1D}" type="presOf" srcId="{9B1A203A-1BDF-45A9-A80B-2A52C3DF132F}" destId="{7F150B85-95CB-4947-8ED0-FC32BEED6060}" srcOrd="0" destOrd="0" presId="urn:microsoft.com/office/officeart/2018/5/layout/CenteredIconLabelDescriptionList"/>
    <dgm:cxn modelId="{7B4E8ED3-141B-4315-9900-6A9ADB5A867A}" type="presOf" srcId="{A0845788-DBDF-4A48-BBD1-4706A0BBB3EA}" destId="{4AEBD7B4-E874-4EC3-8302-8B7DF5D695BB}" srcOrd="0" destOrd="0" presId="urn:microsoft.com/office/officeart/2018/5/layout/CenteredIconLabelDescriptionList"/>
    <dgm:cxn modelId="{57035EE4-2EBB-4269-AD53-EB4ECC0F5E06}" type="presOf" srcId="{B8607D58-5DEE-40E8-B5F3-F31393409A53}" destId="{3E50776E-EBEE-46C5-B851-82CED3AEA8A3}" srcOrd="0" destOrd="0" presId="urn:microsoft.com/office/officeart/2018/5/layout/CenteredIconLabelDescriptionList"/>
    <dgm:cxn modelId="{006A43E6-B8D9-4A57-BD60-FE71B3423DC0}" srcId="{A0845788-DBDF-4A48-BBD1-4706A0BBB3EA}" destId="{D30B6A5C-7F26-45BC-BFFE-5C97D9369B7D}" srcOrd="0" destOrd="0" parTransId="{B3007D6C-4369-4046-AF56-6EA69D87A3C4}" sibTransId="{DED5A404-57A4-42E4-9620-71A9E2682E4C}"/>
    <dgm:cxn modelId="{DEDE49EA-2A85-4528-9A88-8D8A751DE542}" type="presOf" srcId="{D30B6A5C-7F26-45BC-BFFE-5C97D9369B7D}" destId="{4D345E40-D723-4B8F-8F42-8358232C9DC5}" srcOrd="0" destOrd="0" presId="urn:microsoft.com/office/officeart/2018/5/layout/CenteredIconLabelDescriptionList"/>
    <dgm:cxn modelId="{6C9AFAF9-B2F9-4881-A85C-48A162050BF7}" srcId="{D6CB9AF1-3A0F-48EE-824A-74AB325280EA}" destId="{9B1A203A-1BDF-45A9-A80B-2A52C3DF132F}" srcOrd="0" destOrd="0" parTransId="{4AAFAFD2-83AD-4ED0-9BC4-BEFF60F4B7A1}" sibTransId="{7E0C59BC-F484-417F-934D-7AFEB8110946}"/>
    <dgm:cxn modelId="{7C735FFE-C9A6-4DC0-96E1-8FA055024C3C}" srcId="{2EFD495E-3C88-4324-BEB3-5597BA83D0D6}" destId="{5B597A06-8CC1-4C1B-B4E8-524B2DCFD2F6}" srcOrd="0" destOrd="0" parTransId="{9EE7DC02-304C-4AD4-9D5E-A20AA1133DE8}" sibTransId="{D8930F52-5C36-4E29-A659-EC7387B05B1E}"/>
    <dgm:cxn modelId="{3411E481-25C6-4048-A3D1-7CCACC7BDD86}" type="presParOf" srcId="{B2175121-4D29-4BD8-9430-2D541F4E64D9}" destId="{B7A051B3-0DE0-4A46-ACD9-3AC555E300DF}" srcOrd="0" destOrd="0" presId="urn:microsoft.com/office/officeart/2018/5/layout/CenteredIconLabelDescriptionList"/>
    <dgm:cxn modelId="{4BE1E526-DD96-454B-BCF3-FD48C63FDB31}" type="presParOf" srcId="{B7A051B3-0DE0-4A46-ACD9-3AC555E300DF}" destId="{D17D5A77-C4B0-40ED-A0F3-2C81E937DABD}" srcOrd="0" destOrd="0" presId="urn:microsoft.com/office/officeart/2018/5/layout/CenteredIconLabelDescriptionList"/>
    <dgm:cxn modelId="{3DE8D879-8618-4077-8200-C13EC9D66DD8}" type="presParOf" srcId="{B7A051B3-0DE0-4A46-ACD9-3AC555E300DF}" destId="{9CCAE707-DD2D-49D2-A097-D8BB2E586A88}" srcOrd="1" destOrd="0" presId="urn:microsoft.com/office/officeart/2018/5/layout/CenteredIconLabelDescriptionList"/>
    <dgm:cxn modelId="{508B1D33-FE06-469F-9A20-B927E116CC9A}" type="presParOf" srcId="{B7A051B3-0DE0-4A46-ACD9-3AC555E300DF}" destId="{8ABBB5D0-C916-468D-A273-E3E5906238CD}" srcOrd="2" destOrd="0" presId="urn:microsoft.com/office/officeart/2018/5/layout/CenteredIconLabelDescriptionList"/>
    <dgm:cxn modelId="{B1466921-6E6C-4128-907C-5906C5A72794}" type="presParOf" srcId="{B7A051B3-0DE0-4A46-ACD9-3AC555E300DF}" destId="{6ECE0486-C84D-4804-801A-FED8B6FAD588}" srcOrd="3" destOrd="0" presId="urn:microsoft.com/office/officeart/2018/5/layout/CenteredIconLabelDescriptionList"/>
    <dgm:cxn modelId="{A8D0457E-0589-48CB-8D57-CEA3EC10AA29}" type="presParOf" srcId="{B7A051B3-0DE0-4A46-ACD9-3AC555E300DF}" destId="{7F150B85-95CB-4947-8ED0-FC32BEED6060}" srcOrd="4" destOrd="0" presId="urn:microsoft.com/office/officeart/2018/5/layout/CenteredIconLabelDescriptionList"/>
    <dgm:cxn modelId="{C6BEA35C-99BC-4F82-AE09-B0BCCFA83A10}" type="presParOf" srcId="{B2175121-4D29-4BD8-9430-2D541F4E64D9}" destId="{FD6FDCC2-B4C1-462E-83B9-3D59B8103514}" srcOrd="1" destOrd="0" presId="urn:microsoft.com/office/officeart/2018/5/layout/CenteredIconLabelDescriptionList"/>
    <dgm:cxn modelId="{141AF4E0-7B72-4575-BAAC-BD7ADEF6382A}" type="presParOf" srcId="{B2175121-4D29-4BD8-9430-2D541F4E64D9}" destId="{2A9B1E9A-2AC2-4D8F-BD53-853BAF2D01A0}" srcOrd="2" destOrd="0" presId="urn:microsoft.com/office/officeart/2018/5/layout/CenteredIconLabelDescriptionList"/>
    <dgm:cxn modelId="{05770478-4855-4C17-A317-4424FA365487}" type="presParOf" srcId="{2A9B1E9A-2AC2-4D8F-BD53-853BAF2D01A0}" destId="{AF75241F-94C3-488D-818B-7302350F5CCD}" srcOrd="0" destOrd="0" presId="urn:microsoft.com/office/officeart/2018/5/layout/CenteredIconLabelDescriptionList"/>
    <dgm:cxn modelId="{A6A2F2D1-30F9-4AC9-BC3E-F9E5DA664CDF}" type="presParOf" srcId="{2A9B1E9A-2AC2-4D8F-BD53-853BAF2D01A0}" destId="{4F513C86-9CF8-4A71-A424-2DB662F9E1F3}" srcOrd="1" destOrd="0" presId="urn:microsoft.com/office/officeart/2018/5/layout/CenteredIconLabelDescriptionList"/>
    <dgm:cxn modelId="{DA6908CA-27F8-425D-A890-B54E03246FBE}" type="presParOf" srcId="{2A9B1E9A-2AC2-4D8F-BD53-853BAF2D01A0}" destId="{C2B51A26-8403-430B-B77A-48CED650D00C}" srcOrd="2" destOrd="0" presId="urn:microsoft.com/office/officeart/2018/5/layout/CenteredIconLabelDescriptionList"/>
    <dgm:cxn modelId="{F5384C17-DEC6-42CF-9C84-C989E3D05429}" type="presParOf" srcId="{2A9B1E9A-2AC2-4D8F-BD53-853BAF2D01A0}" destId="{A9FB5F9B-2F72-4F11-8AA8-245A7B3F2125}" srcOrd="3" destOrd="0" presId="urn:microsoft.com/office/officeart/2018/5/layout/CenteredIconLabelDescriptionList"/>
    <dgm:cxn modelId="{FEFC34DC-8AD7-430E-A180-997AE13761B9}" type="presParOf" srcId="{2A9B1E9A-2AC2-4D8F-BD53-853BAF2D01A0}" destId="{0C324D78-87EC-4167-A9F2-92EC15DB7E59}" srcOrd="4" destOrd="0" presId="urn:microsoft.com/office/officeart/2018/5/layout/CenteredIconLabelDescriptionList"/>
    <dgm:cxn modelId="{1D85DF8D-7BF8-4C42-B0B5-C90AE5509B23}" type="presParOf" srcId="{B2175121-4D29-4BD8-9430-2D541F4E64D9}" destId="{3AA2D65A-B36D-42DF-B940-0DCB824E2C54}" srcOrd="3" destOrd="0" presId="urn:microsoft.com/office/officeart/2018/5/layout/CenteredIconLabelDescriptionList"/>
    <dgm:cxn modelId="{58ED8EB4-5E29-4FC4-AD0C-2CC30D0F4FAF}" type="presParOf" srcId="{B2175121-4D29-4BD8-9430-2D541F4E64D9}" destId="{7ED85ED1-E309-4E23-BD82-AE198241BB99}" srcOrd="4" destOrd="0" presId="urn:microsoft.com/office/officeart/2018/5/layout/CenteredIconLabelDescriptionList"/>
    <dgm:cxn modelId="{C88F93AD-DC94-4142-9A8E-66FC12226A69}" type="presParOf" srcId="{7ED85ED1-E309-4E23-BD82-AE198241BB99}" destId="{D0B78C6A-D725-4E55-94EE-4985910BE313}" srcOrd="0" destOrd="0" presId="urn:microsoft.com/office/officeart/2018/5/layout/CenteredIconLabelDescriptionList"/>
    <dgm:cxn modelId="{1C545CDC-886D-428F-BF29-ECD3E1FC1B30}" type="presParOf" srcId="{7ED85ED1-E309-4E23-BD82-AE198241BB99}" destId="{99961DE9-5BFA-45FC-B187-C85D54D5CE27}" srcOrd="1" destOrd="0" presId="urn:microsoft.com/office/officeart/2018/5/layout/CenteredIconLabelDescriptionList"/>
    <dgm:cxn modelId="{7A22C59E-0D22-4B9B-BA3A-48FD40952524}" type="presParOf" srcId="{7ED85ED1-E309-4E23-BD82-AE198241BB99}" destId="{3E50776E-EBEE-46C5-B851-82CED3AEA8A3}" srcOrd="2" destOrd="0" presId="urn:microsoft.com/office/officeart/2018/5/layout/CenteredIconLabelDescriptionList"/>
    <dgm:cxn modelId="{9540DA32-F7A9-4520-A0B9-108C106879CF}" type="presParOf" srcId="{7ED85ED1-E309-4E23-BD82-AE198241BB99}" destId="{1CA42962-AAE6-4A40-B570-B101CB8A93C7}" srcOrd="3" destOrd="0" presId="urn:microsoft.com/office/officeart/2018/5/layout/CenteredIconLabelDescriptionList"/>
    <dgm:cxn modelId="{3B77AAAC-A74F-44D3-AA08-B927A0AA6EFC}" type="presParOf" srcId="{7ED85ED1-E309-4E23-BD82-AE198241BB99}" destId="{74ABF8C3-7886-4CDA-A92C-BDEEF3C282C5}" srcOrd="4" destOrd="0" presId="urn:microsoft.com/office/officeart/2018/5/layout/CenteredIconLabelDescriptionList"/>
    <dgm:cxn modelId="{0A1109F2-ADEE-49ED-A4E4-2646224EB17C}" type="presParOf" srcId="{B2175121-4D29-4BD8-9430-2D541F4E64D9}" destId="{DC2D895C-8211-42C1-8229-978F0D112AC9}" srcOrd="5" destOrd="0" presId="urn:microsoft.com/office/officeart/2018/5/layout/CenteredIconLabelDescriptionList"/>
    <dgm:cxn modelId="{3BE87BC4-EBA6-4B94-A6B9-8DE3CB56E519}" type="presParOf" srcId="{B2175121-4D29-4BD8-9430-2D541F4E64D9}" destId="{BE1D34F5-0A06-4303-886A-F9EB646F48D3}" srcOrd="6" destOrd="0" presId="urn:microsoft.com/office/officeart/2018/5/layout/CenteredIconLabelDescriptionList"/>
    <dgm:cxn modelId="{331972E7-E3DC-423D-BDB4-7BD8D75D6732}" type="presParOf" srcId="{BE1D34F5-0A06-4303-886A-F9EB646F48D3}" destId="{050AD1CC-6779-4B7A-A97E-CB409B0AD272}" srcOrd="0" destOrd="0" presId="urn:microsoft.com/office/officeart/2018/5/layout/CenteredIconLabelDescriptionList"/>
    <dgm:cxn modelId="{9370C17C-C03F-4A8E-B0D8-0FD40BE2BB09}" type="presParOf" srcId="{BE1D34F5-0A06-4303-886A-F9EB646F48D3}" destId="{DF9D9125-A256-4F3E-B0E7-8DD5EBDAC115}" srcOrd="1" destOrd="0" presId="urn:microsoft.com/office/officeart/2018/5/layout/CenteredIconLabelDescriptionList"/>
    <dgm:cxn modelId="{ECF4B05C-1257-488A-BEBD-73EB0BDFDC10}" type="presParOf" srcId="{BE1D34F5-0A06-4303-886A-F9EB646F48D3}" destId="{4AEBD7B4-E874-4EC3-8302-8B7DF5D695BB}" srcOrd="2" destOrd="0" presId="urn:microsoft.com/office/officeart/2018/5/layout/CenteredIconLabelDescriptionList"/>
    <dgm:cxn modelId="{BF6D9256-2CA5-42CA-A080-1DAAD5DF48A6}" type="presParOf" srcId="{BE1D34F5-0A06-4303-886A-F9EB646F48D3}" destId="{A539883C-5522-4BD0-922E-4054FE1952D6}" srcOrd="3" destOrd="0" presId="urn:microsoft.com/office/officeart/2018/5/layout/CenteredIconLabelDescriptionList"/>
    <dgm:cxn modelId="{96D97EB4-850B-45C6-9122-1E14B353D94F}" type="presParOf" srcId="{BE1D34F5-0A06-4303-886A-F9EB646F48D3}" destId="{4D345E40-D723-4B8F-8F42-8358232C9DC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2FF18AA-4E7D-4CC9-8B6A-58E7D1BA3F5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14984E8-B7D2-4199-ACD2-EC679AD4EF6E}">
      <dgm:prSet/>
      <dgm:spPr/>
      <dgm:t>
        <a:bodyPr/>
        <a:lstStyle/>
        <a:p>
          <a:pPr>
            <a:defRPr b="1"/>
          </a:pPr>
          <a:r>
            <a:rPr lang="en-MY" b="1"/>
            <a:t>Layered Approach Recap</a:t>
          </a:r>
          <a:endParaRPr lang="en-US"/>
        </a:p>
      </dgm:t>
    </dgm:pt>
    <dgm:pt modelId="{59DD371F-6169-40EC-9503-FECD9B3C4999}" type="parTrans" cxnId="{4F48CB3A-E68A-409E-B19A-DEBF2A87275F}">
      <dgm:prSet/>
      <dgm:spPr/>
      <dgm:t>
        <a:bodyPr/>
        <a:lstStyle/>
        <a:p>
          <a:endParaRPr lang="en-US"/>
        </a:p>
      </dgm:t>
    </dgm:pt>
    <dgm:pt modelId="{E85B2CFB-9820-49BC-842E-128CAB503C05}" type="sibTrans" cxnId="{4F48CB3A-E68A-409E-B19A-DEBF2A87275F}">
      <dgm:prSet/>
      <dgm:spPr/>
      <dgm:t>
        <a:bodyPr/>
        <a:lstStyle/>
        <a:p>
          <a:endParaRPr lang="en-US"/>
        </a:p>
      </dgm:t>
    </dgm:pt>
    <dgm:pt modelId="{8FD37AE5-8A04-4BB2-99C8-605C325EE24B}">
      <dgm:prSet/>
      <dgm:spPr/>
      <dgm:t>
        <a:bodyPr/>
        <a:lstStyle/>
        <a:p>
          <a:r>
            <a:rPr lang="en-MY" b="1"/>
            <a:t>SaaS:</a:t>
          </a:r>
          <a:r>
            <a:rPr lang="en-MY"/>
            <a:t> Complete software solutions provided to end users</a:t>
          </a:r>
          <a:endParaRPr lang="en-US"/>
        </a:p>
      </dgm:t>
    </dgm:pt>
    <dgm:pt modelId="{BFD43501-8CED-4BA2-AF22-E5A58C3F8983}" type="parTrans" cxnId="{62CCDAA3-87BA-4DBE-A688-135F4D1E3F0D}">
      <dgm:prSet/>
      <dgm:spPr/>
      <dgm:t>
        <a:bodyPr/>
        <a:lstStyle/>
        <a:p>
          <a:endParaRPr lang="en-US"/>
        </a:p>
      </dgm:t>
    </dgm:pt>
    <dgm:pt modelId="{81F67FD3-29C5-4A85-A594-7CB33B781FC1}" type="sibTrans" cxnId="{62CCDAA3-87BA-4DBE-A688-135F4D1E3F0D}">
      <dgm:prSet/>
      <dgm:spPr/>
      <dgm:t>
        <a:bodyPr/>
        <a:lstStyle/>
        <a:p>
          <a:endParaRPr lang="en-US"/>
        </a:p>
      </dgm:t>
    </dgm:pt>
    <dgm:pt modelId="{83D1F305-CD96-4979-89E6-3A8112CE9D13}">
      <dgm:prSet/>
      <dgm:spPr/>
      <dgm:t>
        <a:bodyPr/>
        <a:lstStyle/>
        <a:p>
          <a:r>
            <a:rPr lang="en-MY" b="1"/>
            <a:t>PaaS:</a:t>
          </a:r>
          <a:r>
            <a:rPr lang="en-MY"/>
            <a:t> Platform that abstracts infrastructure and offers tools for development</a:t>
          </a:r>
          <a:endParaRPr lang="en-US"/>
        </a:p>
      </dgm:t>
    </dgm:pt>
    <dgm:pt modelId="{E73E471E-3D3B-4B31-B9F7-435C363C59AF}" type="parTrans" cxnId="{D0D40A2D-EF44-4039-8BD3-49C0A9BCDCCE}">
      <dgm:prSet/>
      <dgm:spPr/>
      <dgm:t>
        <a:bodyPr/>
        <a:lstStyle/>
        <a:p>
          <a:endParaRPr lang="en-US"/>
        </a:p>
      </dgm:t>
    </dgm:pt>
    <dgm:pt modelId="{E7F2F7A5-4B3A-4588-86D8-0EFA58FA3502}" type="sibTrans" cxnId="{D0D40A2D-EF44-4039-8BD3-49C0A9BCDCCE}">
      <dgm:prSet/>
      <dgm:spPr/>
      <dgm:t>
        <a:bodyPr/>
        <a:lstStyle/>
        <a:p>
          <a:endParaRPr lang="en-US"/>
        </a:p>
      </dgm:t>
    </dgm:pt>
    <dgm:pt modelId="{D535208C-F2D4-4945-8EF8-D7E997BE5A29}">
      <dgm:prSet/>
      <dgm:spPr/>
      <dgm:t>
        <a:bodyPr/>
        <a:lstStyle/>
        <a:p>
          <a:r>
            <a:rPr lang="en-MY" b="1"/>
            <a:t>IaaS:</a:t>
          </a:r>
          <a:r>
            <a:rPr lang="en-MY"/>
            <a:t> Core infrastructure (servers, storage, networking) delivered virtually</a:t>
          </a:r>
          <a:endParaRPr lang="en-US"/>
        </a:p>
      </dgm:t>
    </dgm:pt>
    <dgm:pt modelId="{A421D1CA-1729-4ED1-A519-4F5EC6E8B985}" type="parTrans" cxnId="{39CC24E2-87D2-4E7B-89BE-F5471DAB871A}">
      <dgm:prSet/>
      <dgm:spPr/>
      <dgm:t>
        <a:bodyPr/>
        <a:lstStyle/>
        <a:p>
          <a:endParaRPr lang="en-US"/>
        </a:p>
      </dgm:t>
    </dgm:pt>
    <dgm:pt modelId="{44EAF9E5-D3E5-4D43-AFB9-1CEEF2257DA6}" type="sibTrans" cxnId="{39CC24E2-87D2-4E7B-89BE-F5471DAB871A}">
      <dgm:prSet/>
      <dgm:spPr/>
      <dgm:t>
        <a:bodyPr/>
        <a:lstStyle/>
        <a:p>
          <a:endParaRPr lang="en-US"/>
        </a:p>
      </dgm:t>
    </dgm:pt>
    <dgm:pt modelId="{027DE5CA-02BF-4C9A-A568-C573156D41B1}">
      <dgm:prSet/>
      <dgm:spPr/>
      <dgm:t>
        <a:bodyPr/>
        <a:lstStyle/>
        <a:p>
          <a:pPr>
            <a:defRPr b="1"/>
          </a:pPr>
          <a:r>
            <a:rPr lang="en-MY" b="1"/>
            <a:t>Dynamic Infrastructure -</a:t>
          </a:r>
          <a:r>
            <a:rPr lang="en-MY"/>
            <a:t> Underpins all these layers with flexibility and automation</a:t>
          </a:r>
          <a:endParaRPr lang="en-US"/>
        </a:p>
      </dgm:t>
    </dgm:pt>
    <dgm:pt modelId="{ABF99E99-7328-4D32-9101-741EA3AF29D2}" type="parTrans" cxnId="{9CFB6F00-D8CA-480C-B505-F6B9C6893248}">
      <dgm:prSet/>
      <dgm:spPr/>
      <dgm:t>
        <a:bodyPr/>
        <a:lstStyle/>
        <a:p>
          <a:endParaRPr lang="en-US"/>
        </a:p>
      </dgm:t>
    </dgm:pt>
    <dgm:pt modelId="{7264B8C0-A3C4-4C81-986A-423488BB10E2}" type="sibTrans" cxnId="{9CFB6F00-D8CA-480C-B505-F6B9C6893248}">
      <dgm:prSet/>
      <dgm:spPr/>
      <dgm:t>
        <a:bodyPr/>
        <a:lstStyle/>
        <a:p>
          <a:endParaRPr lang="en-US"/>
        </a:p>
      </dgm:t>
    </dgm:pt>
    <dgm:pt modelId="{C471CB70-A08A-4794-8779-36BF8EFFA84A}">
      <dgm:prSet/>
      <dgm:spPr/>
      <dgm:t>
        <a:bodyPr/>
        <a:lstStyle/>
        <a:p>
          <a:pPr>
            <a:defRPr b="1"/>
          </a:pPr>
          <a:r>
            <a:rPr lang="en-MY" b="1"/>
            <a:t>Choosing the Right Model - </a:t>
          </a:r>
          <a:r>
            <a:rPr lang="en-MY"/>
            <a:t>Depends on your business needs, development expertise, and desired level of control</a:t>
          </a:r>
          <a:endParaRPr lang="en-US"/>
        </a:p>
      </dgm:t>
    </dgm:pt>
    <dgm:pt modelId="{4383FC1C-C997-4BC2-AA8A-CF56A71D2955}" type="parTrans" cxnId="{B9FC99C3-FD36-4068-9AE5-45723E1BCAA2}">
      <dgm:prSet/>
      <dgm:spPr/>
      <dgm:t>
        <a:bodyPr/>
        <a:lstStyle/>
        <a:p>
          <a:endParaRPr lang="en-US"/>
        </a:p>
      </dgm:t>
    </dgm:pt>
    <dgm:pt modelId="{CAB6275B-56E2-4B4F-9E2E-5A0841CDFB29}" type="sibTrans" cxnId="{B9FC99C3-FD36-4068-9AE5-45723E1BCAA2}">
      <dgm:prSet/>
      <dgm:spPr/>
      <dgm:t>
        <a:bodyPr/>
        <a:lstStyle/>
        <a:p>
          <a:endParaRPr lang="en-US"/>
        </a:p>
      </dgm:t>
    </dgm:pt>
    <dgm:pt modelId="{923B5C92-77DA-4DF6-8183-EBF5F45613E2}" type="pres">
      <dgm:prSet presAssocID="{C2FF18AA-4E7D-4CC9-8B6A-58E7D1BA3F54}" presName="root" presStyleCnt="0">
        <dgm:presLayoutVars>
          <dgm:dir/>
          <dgm:resizeHandles val="exact"/>
        </dgm:presLayoutVars>
      </dgm:prSet>
      <dgm:spPr/>
    </dgm:pt>
    <dgm:pt modelId="{ED297399-BB5D-45E7-9D14-76E1465ED505}" type="pres">
      <dgm:prSet presAssocID="{114984E8-B7D2-4199-ACD2-EC679AD4EF6E}" presName="compNode" presStyleCnt="0"/>
      <dgm:spPr/>
    </dgm:pt>
    <dgm:pt modelId="{9A755BCE-7597-4196-8D3E-FBD7BE3E38F5}" type="pres">
      <dgm:prSet presAssocID="{114984E8-B7D2-4199-ACD2-EC679AD4EF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AD2142F-0651-4047-964D-199E0A72158E}" type="pres">
      <dgm:prSet presAssocID="{114984E8-B7D2-4199-ACD2-EC679AD4EF6E}" presName="iconSpace" presStyleCnt="0"/>
      <dgm:spPr/>
    </dgm:pt>
    <dgm:pt modelId="{5FC7361A-6330-4CBE-9E3D-9518C6BCEDBF}" type="pres">
      <dgm:prSet presAssocID="{114984E8-B7D2-4199-ACD2-EC679AD4EF6E}" presName="parTx" presStyleLbl="revTx" presStyleIdx="0" presStyleCnt="6">
        <dgm:presLayoutVars>
          <dgm:chMax val="0"/>
          <dgm:chPref val="0"/>
        </dgm:presLayoutVars>
      </dgm:prSet>
      <dgm:spPr/>
    </dgm:pt>
    <dgm:pt modelId="{22E72F0E-C6CE-474D-B7A8-6716FADFB283}" type="pres">
      <dgm:prSet presAssocID="{114984E8-B7D2-4199-ACD2-EC679AD4EF6E}" presName="txSpace" presStyleCnt="0"/>
      <dgm:spPr/>
    </dgm:pt>
    <dgm:pt modelId="{87A910C9-9D41-4F83-A4BE-BEECCF3A3877}" type="pres">
      <dgm:prSet presAssocID="{114984E8-B7D2-4199-ACD2-EC679AD4EF6E}" presName="desTx" presStyleLbl="revTx" presStyleIdx="1" presStyleCnt="6">
        <dgm:presLayoutVars/>
      </dgm:prSet>
      <dgm:spPr/>
    </dgm:pt>
    <dgm:pt modelId="{ECF07A06-2624-4424-B3A4-2534DC02BB68}" type="pres">
      <dgm:prSet presAssocID="{E85B2CFB-9820-49BC-842E-128CAB503C05}" presName="sibTrans" presStyleCnt="0"/>
      <dgm:spPr/>
    </dgm:pt>
    <dgm:pt modelId="{DE194192-9A56-4C37-A39B-5DC63C0B42DF}" type="pres">
      <dgm:prSet presAssocID="{027DE5CA-02BF-4C9A-A568-C573156D41B1}" presName="compNode" presStyleCnt="0"/>
      <dgm:spPr/>
    </dgm:pt>
    <dgm:pt modelId="{ED88DB6D-6721-49C9-99B8-A8D91B736E78}" type="pres">
      <dgm:prSet presAssocID="{027DE5CA-02BF-4C9A-A568-C573156D41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B7B444E-88D7-4308-9F87-27047EDEDB6C}" type="pres">
      <dgm:prSet presAssocID="{027DE5CA-02BF-4C9A-A568-C573156D41B1}" presName="iconSpace" presStyleCnt="0"/>
      <dgm:spPr/>
    </dgm:pt>
    <dgm:pt modelId="{25E25D2F-FDAD-4B22-9F95-25AB5EFBA66E}" type="pres">
      <dgm:prSet presAssocID="{027DE5CA-02BF-4C9A-A568-C573156D41B1}" presName="parTx" presStyleLbl="revTx" presStyleIdx="2" presStyleCnt="6">
        <dgm:presLayoutVars>
          <dgm:chMax val="0"/>
          <dgm:chPref val="0"/>
        </dgm:presLayoutVars>
      </dgm:prSet>
      <dgm:spPr/>
    </dgm:pt>
    <dgm:pt modelId="{F37F5820-2711-46D2-82B8-22574EDFC05B}" type="pres">
      <dgm:prSet presAssocID="{027DE5CA-02BF-4C9A-A568-C573156D41B1}" presName="txSpace" presStyleCnt="0"/>
      <dgm:spPr/>
    </dgm:pt>
    <dgm:pt modelId="{ECC79CAA-EA91-42AE-9EB7-B8D014400ED5}" type="pres">
      <dgm:prSet presAssocID="{027DE5CA-02BF-4C9A-A568-C573156D41B1}" presName="desTx" presStyleLbl="revTx" presStyleIdx="3" presStyleCnt="6">
        <dgm:presLayoutVars/>
      </dgm:prSet>
      <dgm:spPr/>
    </dgm:pt>
    <dgm:pt modelId="{BF422FA1-606F-4ECB-B8F5-E9EEC70D517F}" type="pres">
      <dgm:prSet presAssocID="{7264B8C0-A3C4-4C81-986A-423488BB10E2}" presName="sibTrans" presStyleCnt="0"/>
      <dgm:spPr/>
    </dgm:pt>
    <dgm:pt modelId="{D65EC1F0-36E2-4079-9ED1-1DA85BF57D2F}" type="pres">
      <dgm:prSet presAssocID="{C471CB70-A08A-4794-8779-36BF8EFFA84A}" presName="compNode" presStyleCnt="0"/>
      <dgm:spPr/>
    </dgm:pt>
    <dgm:pt modelId="{D49B00DF-C9A3-4E4D-940B-E8FA03C0C49C}" type="pres">
      <dgm:prSet presAssocID="{C471CB70-A08A-4794-8779-36BF8EFFA8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6B9F1E7-3FD5-4B12-9378-F37E70D3B0B0}" type="pres">
      <dgm:prSet presAssocID="{C471CB70-A08A-4794-8779-36BF8EFFA84A}" presName="iconSpace" presStyleCnt="0"/>
      <dgm:spPr/>
    </dgm:pt>
    <dgm:pt modelId="{EE947CB4-BC7D-43F4-8185-906EF2AC1835}" type="pres">
      <dgm:prSet presAssocID="{C471CB70-A08A-4794-8779-36BF8EFFA84A}" presName="parTx" presStyleLbl="revTx" presStyleIdx="4" presStyleCnt="6">
        <dgm:presLayoutVars>
          <dgm:chMax val="0"/>
          <dgm:chPref val="0"/>
        </dgm:presLayoutVars>
      </dgm:prSet>
      <dgm:spPr/>
    </dgm:pt>
    <dgm:pt modelId="{E7BB337E-D434-463C-8F7D-FF54E66F3E36}" type="pres">
      <dgm:prSet presAssocID="{C471CB70-A08A-4794-8779-36BF8EFFA84A}" presName="txSpace" presStyleCnt="0"/>
      <dgm:spPr/>
    </dgm:pt>
    <dgm:pt modelId="{28753373-ED22-484E-9BE6-74C2A33EDAAF}" type="pres">
      <dgm:prSet presAssocID="{C471CB70-A08A-4794-8779-36BF8EFFA84A}" presName="desTx" presStyleLbl="revTx" presStyleIdx="5" presStyleCnt="6">
        <dgm:presLayoutVars/>
      </dgm:prSet>
      <dgm:spPr/>
    </dgm:pt>
  </dgm:ptLst>
  <dgm:cxnLst>
    <dgm:cxn modelId="{9CFB6F00-D8CA-480C-B505-F6B9C6893248}" srcId="{C2FF18AA-4E7D-4CC9-8B6A-58E7D1BA3F54}" destId="{027DE5CA-02BF-4C9A-A568-C573156D41B1}" srcOrd="1" destOrd="0" parTransId="{ABF99E99-7328-4D32-9101-741EA3AF29D2}" sibTransId="{7264B8C0-A3C4-4C81-986A-423488BB10E2}"/>
    <dgm:cxn modelId="{467D1B05-A013-4EF7-AD74-AF18E0074D64}" type="presOf" srcId="{C471CB70-A08A-4794-8779-36BF8EFFA84A}" destId="{EE947CB4-BC7D-43F4-8185-906EF2AC1835}" srcOrd="0" destOrd="0" presId="urn:microsoft.com/office/officeart/2018/2/layout/IconLabelDescriptionList"/>
    <dgm:cxn modelId="{ED829C1E-B39C-43FF-AE32-AF8C735B0374}" type="presOf" srcId="{D535208C-F2D4-4945-8EF8-D7E997BE5A29}" destId="{87A910C9-9D41-4F83-A4BE-BEECCF3A3877}" srcOrd="0" destOrd="2" presId="urn:microsoft.com/office/officeart/2018/2/layout/IconLabelDescriptionList"/>
    <dgm:cxn modelId="{B6AA0926-C7E0-40EC-9292-5E3890D1BCFF}" type="presOf" srcId="{8FD37AE5-8A04-4BB2-99C8-605C325EE24B}" destId="{87A910C9-9D41-4F83-A4BE-BEECCF3A3877}" srcOrd="0" destOrd="0" presId="urn:microsoft.com/office/officeart/2018/2/layout/IconLabelDescriptionList"/>
    <dgm:cxn modelId="{D0D40A2D-EF44-4039-8BD3-49C0A9BCDCCE}" srcId="{114984E8-B7D2-4199-ACD2-EC679AD4EF6E}" destId="{83D1F305-CD96-4979-89E6-3A8112CE9D13}" srcOrd="1" destOrd="0" parTransId="{E73E471E-3D3B-4B31-B9F7-435C363C59AF}" sibTransId="{E7F2F7A5-4B3A-4588-86D8-0EFA58FA3502}"/>
    <dgm:cxn modelId="{4F48CB3A-E68A-409E-B19A-DEBF2A87275F}" srcId="{C2FF18AA-4E7D-4CC9-8B6A-58E7D1BA3F54}" destId="{114984E8-B7D2-4199-ACD2-EC679AD4EF6E}" srcOrd="0" destOrd="0" parTransId="{59DD371F-6169-40EC-9503-FECD9B3C4999}" sibTransId="{E85B2CFB-9820-49BC-842E-128CAB503C05}"/>
    <dgm:cxn modelId="{D78DAE3B-C28A-4557-A23B-CF54235CCC44}" type="presOf" srcId="{027DE5CA-02BF-4C9A-A568-C573156D41B1}" destId="{25E25D2F-FDAD-4B22-9F95-25AB5EFBA66E}" srcOrd="0" destOrd="0" presId="urn:microsoft.com/office/officeart/2018/2/layout/IconLabelDescriptionList"/>
    <dgm:cxn modelId="{A0DA565D-1BBF-4538-9160-6AA56C15B08D}" type="presOf" srcId="{C2FF18AA-4E7D-4CC9-8B6A-58E7D1BA3F54}" destId="{923B5C92-77DA-4DF6-8183-EBF5F45613E2}" srcOrd="0" destOrd="0" presId="urn:microsoft.com/office/officeart/2018/2/layout/IconLabelDescriptionList"/>
    <dgm:cxn modelId="{62CCDAA3-87BA-4DBE-A688-135F4D1E3F0D}" srcId="{114984E8-B7D2-4199-ACD2-EC679AD4EF6E}" destId="{8FD37AE5-8A04-4BB2-99C8-605C325EE24B}" srcOrd="0" destOrd="0" parTransId="{BFD43501-8CED-4BA2-AF22-E5A58C3F8983}" sibTransId="{81F67FD3-29C5-4A85-A594-7CB33B781FC1}"/>
    <dgm:cxn modelId="{81FFF7A4-8AA7-4703-A91A-32D3144154F8}" type="presOf" srcId="{83D1F305-CD96-4979-89E6-3A8112CE9D13}" destId="{87A910C9-9D41-4F83-A4BE-BEECCF3A3877}" srcOrd="0" destOrd="1" presId="urn:microsoft.com/office/officeart/2018/2/layout/IconLabelDescriptionList"/>
    <dgm:cxn modelId="{B9FC99C3-FD36-4068-9AE5-45723E1BCAA2}" srcId="{C2FF18AA-4E7D-4CC9-8B6A-58E7D1BA3F54}" destId="{C471CB70-A08A-4794-8779-36BF8EFFA84A}" srcOrd="2" destOrd="0" parTransId="{4383FC1C-C997-4BC2-AA8A-CF56A71D2955}" sibTransId="{CAB6275B-56E2-4B4F-9E2E-5A0841CDFB29}"/>
    <dgm:cxn modelId="{E2E2E0D3-FB65-47BA-A02B-4E16F38093BB}" type="presOf" srcId="{114984E8-B7D2-4199-ACD2-EC679AD4EF6E}" destId="{5FC7361A-6330-4CBE-9E3D-9518C6BCEDBF}" srcOrd="0" destOrd="0" presId="urn:microsoft.com/office/officeart/2018/2/layout/IconLabelDescriptionList"/>
    <dgm:cxn modelId="{39CC24E2-87D2-4E7B-89BE-F5471DAB871A}" srcId="{114984E8-B7D2-4199-ACD2-EC679AD4EF6E}" destId="{D535208C-F2D4-4945-8EF8-D7E997BE5A29}" srcOrd="2" destOrd="0" parTransId="{A421D1CA-1729-4ED1-A519-4F5EC6E8B985}" sibTransId="{44EAF9E5-D3E5-4D43-AFB9-1CEEF2257DA6}"/>
    <dgm:cxn modelId="{17F742A9-3088-411E-AE41-4D35781C0BF0}" type="presParOf" srcId="{923B5C92-77DA-4DF6-8183-EBF5F45613E2}" destId="{ED297399-BB5D-45E7-9D14-76E1465ED505}" srcOrd="0" destOrd="0" presId="urn:microsoft.com/office/officeart/2018/2/layout/IconLabelDescriptionList"/>
    <dgm:cxn modelId="{84C8711E-5B61-4C22-A1B0-348900AEB77C}" type="presParOf" srcId="{ED297399-BB5D-45E7-9D14-76E1465ED505}" destId="{9A755BCE-7597-4196-8D3E-FBD7BE3E38F5}" srcOrd="0" destOrd="0" presId="urn:microsoft.com/office/officeart/2018/2/layout/IconLabelDescriptionList"/>
    <dgm:cxn modelId="{6B5A7F6C-C102-498D-A788-4B8E08CA0542}" type="presParOf" srcId="{ED297399-BB5D-45E7-9D14-76E1465ED505}" destId="{EAD2142F-0651-4047-964D-199E0A72158E}" srcOrd="1" destOrd="0" presId="urn:microsoft.com/office/officeart/2018/2/layout/IconLabelDescriptionList"/>
    <dgm:cxn modelId="{F5A26A27-30C7-46D8-8EA9-3B324A17DEB9}" type="presParOf" srcId="{ED297399-BB5D-45E7-9D14-76E1465ED505}" destId="{5FC7361A-6330-4CBE-9E3D-9518C6BCEDBF}" srcOrd="2" destOrd="0" presId="urn:microsoft.com/office/officeart/2018/2/layout/IconLabelDescriptionList"/>
    <dgm:cxn modelId="{84F24BF4-81B2-4085-B5DC-4D56C2C9FB51}" type="presParOf" srcId="{ED297399-BB5D-45E7-9D14-76E1465ED505}" destId="{22E72F0E-C6CE-474D-B7A8-6716FADFB283}" srcOrd="3" destOrd="0" presId="urn:microsoft.com/office/officeart/2018/2/layout/IconLabelDescriptionList"/>
    <dgm:cxn modelId="{9E79222A-FBF4-447B-96C4-D6C4B505DCC4}" type="presParOf" srcId="{ED297399-BB5D-45E7-9D14-76E1465ED505}" destId="{87A910C9-9D41-4F83-A4BE-BEECCF3A3877}" srcOrd="4" destOrd="0" presId="urn:microsoft.com/office/officeart/2018/2/layout/IconLabelDescriptionList"/>
    <dgm:cxn modelId="{DA100E7B-85CA-4D48-9316-AD84DFB974D3}" type="presParOf" srcId="{923B5C92-77DA-4DF6-8183-EBF5F45613E2}" destId="{ECF07A06-2624-4424-B3A4-2534DC02BB68}" srcOrd="1" destOrd="0" presId="urn:microsoft.com/office/officeart/2018/2/layout/IconLabelDescriptionList"/>
    <dgm:cxn modelId="{56683DD6-487B-4A6C-BA7C-040AFCF8690B}" type="presParOf" srcId="{923B5C92-77DA-4DF6-8183-EBF5F45613E2}" destId="{DE194192-9A56-4C37-A39B-5DC63C0B42DF}" srcOrd="2" destOrd="0" presId="urn:microsoft.com/office/officeart/2018/2/layout/IconLabelDescriptionList"/>
    <dgm:cxn modelId="{1D512300-7CFD-44D1-BC17-99D05653A9B6}" type="presParOf" srcId="{DE194192-9A56-4C37-A39B-5DC63C0B42DF}" destId="{ED88DB6D-6721-49C9-99B8-A8D91B736E78}" srcOrd="0" destOrd="0" presId="urn:microsoft.com/office/officeart/2018/2/layout/IconLabelDescriptionList"/>
    <dgm:cxn modelId="{EE9F487C-F4F0-4155-A9F0-A682B744F54D}" type="presParOf" srcId="{DE194192-9A56-4C37-A39B-5DC63C0B42DF}" destId="{BB7B444E-88D7-4308-9F87-27047EDEDB6C}" srcOrd="1" destOrd="0" presId="urn:microsoft.com/office/officeart/2018/2/layout/IconLabelDescriptionList"/>
    <dgm:cxn modelId="{F4BE4408-5EEF-4834-AC04-0CFD08C45DCD}" type="presParOf" srcId="{DE194192-9A56-4C37-A39B-5DC63C0B42DF}" destId="{25E25D2F-FDAD-4B22-9F95-25AB5EFBA66E}" srcOrd="2" destOrd="0" presId="urn:microsoft.com/office/officeart/2018/2/layout/IconLabelDescriptionList"/>
    <dgm:cxn modelId="{3974B7F9-59BC-403E-A9B5-0D13D7E315F5}" type="presParOf" srcId="{DE194192-9A56-4C37-A39B-5DC63C0B42DF}" destId="{F37F5820-2711-46D2-82B8-22574EDFC05B}" srcOrd="3" destOrd="0" presId="urn:microsoft.com/office/officeart/2018/2/layout/IconLabelDescriptionList"/>
    <dgm:cxn modelId="{A53262FE-113A-4CB5-BC49-5CAE1B18FDC2}" type="presParOf" srcId="{DE194192-9A56-4C37-A39B-5DC63C0B42DF}" destId="{ECC79CAA-EA91-42AE-9EB7-B8D014400ED5}" srcOrd="4" destOrd="0" presId="urn:microsoft.com/office/officeart/2018/2/layout/IconLabelDescriptionList"/>
    <dgm:cxn modelId="{FA611716-6F64-4939-928C-C450015006EE}" type="presParOf" srcId="{923B5C92-77DA-4DF6-8183-EBF5F45613E2}" destId="{BF422FA1-606F-4ECB-B8F5-E9EEC70D517F}" srcOrd="3" destOrd="0" presId="urn:microsoft.com/office/officeart/2018/2/layout/IconLabelDescriptionList"/>
    <dgm:cxn modelId="{9AF3BB16-0547-47B7-ABBD-0F6442032AA2}" type="presParOf" srcId="{923B5C92-77DA-4DF6-8183-EBF5F45613E2}" destId="{D65EC1F0-36E2-4079-9ED1-1DA85BF57D2F}" srcOrd="4" destOrd="0" presId="urn:microsoft.com/office/officeart/2018/2/layout/IconLabelDescriptionList"/>
    <dgm:cxn modelId="{43DBB467-28AC-4AA3-A6B9-4A0BD078739D}" type="presParOf" srcId="{D65EC1F0-36E2-4079-9ED1-1DA85BF57D2F}" destId="{D49B00DF-C9A3-4E4D-940B-E8FA03C0C49C}" srcOrd="0" destOrd="0" presId="urn:microsoft.com/office/officeart/2018/2/layout/IconLabelDescriptionList"/>
    <dgm:cxn modelId="{8F75BC0C-7B2A-4C44-97B0-66D9D06CFCFC}" type="presParOf" srcId="{D65EC1F0-36E2-4079-9ED1-1DA85BF57D2F}" destId="{96B9F1E7-3FD5-4B12-9378-F37E70D3B0B0}" srcOrd="1" destOrd="0" presId="urn:microsoft.com/office/officeart/2018/2/layout/IconLabelDescriptionList"/>
    <dgm:cxn modelId="{34D03F38-9A90-4478-8D4C-E8ABD6AA51C4}" type="presParOf" srcId="{D65EC1F0-36E2-4079-9ED1-1DA85BF57D2F}" destId="{EE947CB4-BC7D-43F4-8185-906EF2AC1835}" srcOrd="2" destOrd="0" presId="urn:microsoft.com/office/officeart/2018/2/layout/IconLabelDescriptionList"/>
    <dgm:cxn modelId="{C97AF4B7-9DD3-4E4D-8627-D6D698F65B88}" type="presParOf" srcId="{D65EC1F0-36E2-4079-9ED1-1DA85BF57D2F}" destId="{E7BB337E-D434-463C-8F7D-FF54E66F3E36}" srcOrd="3" destOrd="0" presId="urn:microsoft.com/office/officeart/2018/2/layout/IconLabelDescriptionList"/>
    <dgm:cxn modelId="{0F57353D-E246-448F-9A89-AB940E76CC27}" type="presParOf" srcId="{D65EC1F0-36E2-4079-9ED1-1DA85BF57D2F}" destId="{28753373-ED22-484E-9BE6-74C2A33EDAA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D5124F-8079-4CAC-9592-61CFB38F04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D8AF078-4337-4E0B-A6ED-5BE11C0F4625}">
      <dgm:prSet/>
      <dgm:spPr/>
      <dgm:t>
        <a:bodyPr/>
        <a:lstStyle/>
        <a:p>
          <a:pPr>
            <a:defRPr b="1"/>
          </a:pPr>
          <a:r>
            <a:rPr lang="en-MY" b="1"/>
            <a:t>Benefits:</a:t>
          </a:r>
          <a:endParaRPr lang="en-US"/>
        </a:p>
      </dgm:t>
    </dgm:pt>
    <dgm:pt modelId="{D19E84BF-F0FD-4747-9A39-429D77D8C105}" type="parTrans" cxnId="{957E3689-9AA8-403E-93EC-6FB9FD0747A4}">
      <dgm:prSet/>
      <dgm:spPr/>
      <dgm:t>
        <a:bodyPr/>
        <a:lstStyle/>
        <a:p>
          <a:endParaRPr lang="en-US"/>
        </a:p>
      </dgm:t>
    </dgm:pt>
    <dgm:pt modelId="{CC926D5A-3CD4-41A0-9F42-D2A3A0AD73FD}" type="sibTrans" cxnId="{957E3689-9AA8-403E-93EC-6FB9FD0747A4}">
      <dgm:prSet/>
      <dgm:spPr/>
      <dgm:t>
        <a:bodyPr/>
        <a:lstStyle/>
        <a:p>
          <a:endParaRPr lang="en-US"/>
        </a:p>
      </dgm:t>
    </dgm:pt>
    <dgm:pt modelId="{73532B4B-77D3-4AA5-8A96-15AA3CA1D220}">
      <dgm:prSet/>
      <dgm:spPr/>
      <dgm:t>
        <a:bodyPr/>
        <a:lstStyle/>
        <a:p>
          <a:r>
            <a:rPr lang="en-MY"/>
            <a:t>Quick deployment and minimal setup</a:t>
          </a:r>
          <a:endParaRPr lang="en-US"/>
        </a:p>
      </dgm:t>
    </dgm:pt>
    <dgm:pt modelId="{D925AC1B-5E9F-4A1B-A191-D8E08B19B41C}" type="parTrans" cxnId="{F3A4CF81-A759-49D7-B8D4-4DB142807B4F}">
      <dgm:prSet/>
      <dgm:spPr/>
      <dgm:t>
        <a:bodyPr/>
        <a:lstStyle/>
        <a:p>
          <a:endParaRPr lang="en-US"/>
        </a:p>
      </dgm:t>
    </dgm:pt>
    <dgm:pt modelId="{181BBD0A-82F2-42D7-9724-D2EEB9FB9FF3}" type="sibTrans" cxnId="{F3A4CF81-A759-49D7-B8D4-4DB142807B4F}">
      <dgm:prSet/>
      <dgm:spPr/>
      <dgm:t>
        <a:bodyPr/>
        <a:lstStyle/>
        <a:p>
          <a:endParaRPr lang="en-US"/>
        </a:p>
      </dgm:t>
    </dgm:pt>
    <dgm:pt modelId="{5D33D729-F250-4ADB-9F65-F5700A4A8307}">
      <dgm:prSet/>
      <dgm:spPr/>
      <dgm:t>
        <a:bodyPr/>
        <a:lstStyle/>
        <a:p>
          <a:r>
            <a:rPr lang="en-MY"/>
            <a:t>Reduced IT overhead (maintenance, updates are handled by provider)</a:t>
          </a:r>
          <a:endParaRPr lang="en-US"/>
        </a:p>
      </dgm:t>
    </dgm:pt>
    <dgm:pt modelId="{1EB58C91-6B11-4286-81E6-BE9DB01B97E0}" type="parTrans" cxnId="{8908DE2D-87D1-43BE-B7D1-E4B3CB7729F3}">
      <dgm:prSet/>
      <dgm:spPr/>
      <dgm:t>
        <a:bodyPr/>
        <a:lstStyle/>
        <a:p>
          <a:endParaRPr lang="en-US"/>
        </a:p>
      </dgm:t>
    </dgm:pt>
    <dgm:pt modelId="{73F3692B-02F3-4361-BEF3-B2F47FD3BC96}" type="sibTrans" cxnId="{8908DE2D-87D1-43BE-B7D1-E4B3CB7729F3}">
      <dgm:prSet/>
      <dgm:spPr/>
      <dgm:t>
        <a:bodyPr/>
        <a:lstStyle/>
        <a:p>
          <a:endParaRPr lang="en-US"/>
        </a:p>
      </dgm:t>
    </dgm:pt>
    <dgm:pt modelId="{45E1B5B7-90D2-4E8A-820F-06CA8CDD6082}">
      <dgm:prSet/>
      <dgm:spPr/>
      <dgm:t>
        <a:bodyPr/>
        <a:lstStyle/>
        <a:p>
          <a:r>
            <a:rPr lang="en-MY"/>
            <a:t>Access from anywhere, on multiple devices</a:t>
          </a:r>
          <a:endParaRPr lang="en-US"/>
        </a:p>
      </dgm:t>
    </dgm:pt>
    <dgm:pt modelId="{0549683C-80CB-48B2-9818-EE2103E91775}" type="parTrans" cxnId="{7273FF69-A67E-4210-98D0-5D37D860C502}">
      <dgm:prSet/>
      <dgm:spPr/>
      <dgm:t>
        <a:bodyPr/>
        <a:lstStyle/>
        <a:p>
          <a:endParaRPr lang="en-US"/>
        </a:p>
      </dgm:t>
    </dgm:pt>
    <dgm:pt modelId="{E9C4DD42-883D-46C5-872D-E1E7E3A5C42A}" type="sibTrans" cxnId="{7273FF69-A67E-4210-98D0-5D37D860C502}">
      <dgm:prSet/>
      <dgm:spPr/>
      <dgm:t>
        <a:bodyPr/>
        <a:lstStyle/>
        <a:p>
          <a:endParaRPr lang="en-US"/>
        </a:p>
      </dgm:t>
    </dgm:pt>
    <dgm:pt modelId="{36FF467C-7726-425A-BD62-5A66314D8F8A}">
      <dgm:prSet/>
      <dgm:spPr/>
      <dgm:t>
        <a:bodyPr/>
        <a:lstStyle/>
        <a:p>
          <a:pPr>
            <a:defRPr b="1"/>
          </a:pPr>
          <a:r>
            <a:rPr lang="en-MY" b="1"/>
            <a:t>Challenges:</a:t>
          </a:r>
          <a:endParaRPr lang="en-US"/>
        </a:p>
      </dgm:t>
    </dgm:pt>
    <dgm:pt modelId="{C314D506-C2E7-4605-BC5D-0483B142FA50}" type="parTrans" cxnId="{89A037B9-231D-49E4-9A62-1E35CC33EDF8}">
      <dgm:prSet/>
      <dgm:spPr/>
      <dgm:t>
        <a:bodyPr/>
        <a:lstStyle/>
        <a:p>
          <a:endParaRPr lang="en-US"/>
        </a:p>
      </dgm:t>
    </dgm:pt>
    <dgm:pt modelId="{CBD822EC-E2A6-4685-8E42-CE053C8CD0FA}" type="sibTrans" cxnId="{89A037B9-231D-49E4-9A62-1E35CC33EDF8}">
      <dgm:prSet/>
      <dgm:spPr/>
      <dgm:t>
        <a:bodyPr/>
        <a:lstStyle/>
        <a:p>
          <a:endParaRPr lang="en-US"/>
        </a:p>
      </dgm:t>
    </dgm:pt>
    <dgm:pt modelId="{EE2257F3-9199-4143-8815-B90BEB2500DC}">
      <dgm:prSet/>
      <dgm:spPr/>
      <dgm:t>
        <a:bodyPr/>
        <a:lstStyle/>
        <a:p>
          <a:r>
            <a:rPr lang="en-MY"/>
            <a:t>Limited customization compared to on-premises software</a:t>
          </a:r>
          <a:endParaRPr lang="en-US"/>
        </a:p>
      </dgm:t>
    </dgm:pt>
    <dgm:pt modelId="{534AB945-94F5-41A5-84F0-66FE7A7491F9}" type="parTrans" cxnId="{5C32F15C-CBCA-4FD3-BF83-FE9C2D137495}">
      <dgm:prSet/>
      <dgm:spPr/>
      <dgm:t>
        <a:bodyPr/>
        <a:lstStyle/>
        <a:p>
          <a:endParaRPr lang="en-US"/>
        </a:p>
      </dgm:t>
    </dgm:pt>
    <dgm:pt modelId="{68900ADC-B487-4ACB-AAFA-625A6EC7424C}" type="sibTrans" cxnId="{5C32F15C-CBCA-4FD3-BF83-FE9C2D137495}">
      <dgm:prSet/>
      <dgm:spPr/>
      <dgm:t>
        <a:bodyPr/>
        <a:lstStyle/>
        <a:p>
          <a:endParaRPr lang="en-US"/>
        </a:p>
      </dgm:t>
    </dgm:pt>
    <dgm:pt modelId="{D45AAB8A-B122-4DE6-9622-0D22E2100B7F}">
      <dgm:prSet/>
      <dgm:spPr/>
      <dgm:t>
        <a:bodyPr/>
        <a:lstStyle/>
        <a:p>
          <a:r>
            <a:rPr lang="en-MY"/>
            <a:t>Dependency on internet connectivity</a:t>
          </a:r>
          <a:endParaRPr lang="en-US"/>
        </a:p>
      </dgm:t>
    </dgm:pt>
    <dgm:pt modelId="{55908D95-1878-481B-955E-395CEA44365C}" type="parTrans" cxnId="{B34F5FF7-EAB3-4C9B-A06B-8E95C5EB2EB9}">
      <dgm:prSet/>
      <dgm:spPr/>
      <dgm:t>
        <a:bodyPr/>
        <a:lstStyle/>
        <a:p>
          <a:endParaRPr lang="en-US"/>
        </a:p>
      </dgm:t>
    </dgm:pt>
    <dgm:pt modelId="{DCCFA5D6-9016-450A-89C9-7202D72EBA27}" type="sibTrans" cxnId="{B34F5FF7-EAB3-4C9B-A06B-8E95C5EB2EB9}">
      <dgm:prSet/>
      <dgm:spPr/>
      <dgm:t>
        <a:bodyPr/>
        <a:lstStyle/>
        <a:p>
          <a:endParaRPr lang="en-US"/>
        </a:p>
      </dgm:t>
    </dgm:pt>
    <dgm:pt modelId="{3B52070F-63C6-421B-8D88-DD8796D09359}">
      <dgm:prSet/>
      <dgm:spPr/>
      <dgm:t>
        <a:bodyPr/>
        <a:lstStyle/>
        <a:p>
          <a:r>
            <a:rPr lang="en-MY"/>
            <a:t>Potential data privacy and compliance concerns</a:t>
          </a:r>
          <a:endParaRPr lang="en-US"/>
        </a:p>
      </dgm:t>
    </dgm:pt>
    <dgm:pt modelId="{CED0A8AB-A0CB-459C-9D29-767C8D982AB4}" type="parTrans" cxnId="{2AE487E6-FEC4-4368-859C-BB72A1A65D62}">
      <dgm:prSet/>
      <dgm:spPr/>
      <dgm:t>
        <a:bodyPr/>
        <a:lstStyle/>
        <a:p>
          <a:endParaRPr lang="en-US"/>
        </a:p>
      </dgm:t>
    </dgm:pt>
    <dgm:pt modelId="{298A2932-975A-4B62-B5A2-D3CC07F445D7}" type="sibTrans" cxnId="{2AE487E6-FEC4-4368-859C-BB72A1A65D62}">
      <dgm:prSet/>
      <dgm:spPr/>
      <dgm:t>
        <a:bodyPr/>
        <a:lstStyle/>
        <a:p>
          <a:endParaRPr lang="en-US"/>
        </a:p>
      </dgm:t>
    </dgm:pt>
    <dgm:pt modelId="{32595DB3-DD20-4172-BB40-754E92877CB4}" type="pres">
      <dgm:prSet presAssocID="{74D5124F-8079-4CAC-9592-61CFB38F049E}" presName="root" presStyleCnt="0">
        <dgm:presLayoutVars>
          <dgm:dir/>
          <dgm:resizeHandles val="exact"/>
        </dgm:presLayoutVars>
      </dgm:prSet>
      <dgm:spPr/>
    </dgm:pt>
    <dgm:pt modelId="{E2F68132-7925-466D-963F-5428F7F9F2C5}" type="pres">
      <dgm:prSet presAssocID="{ED8AF078-4337-4E0B-A6ED-5BE11C0F4625}" presName="compNode" presStyleCnt="0"/>
      <dgm:spPr/>
    </dgm:pt>
    <dgm:pt modelId="{99F3F7A6-284D-4513-BA88-4EB47FA86F2C}" type="pres">
      <dgm:prSet presAssocID="{ED8AF078-4337-4E0B-A6ED-5BE11C0F46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7F24FBB-D8CA-489E-BD38-C9F8B8DB2093}" type="pres">
      <dgm:prSet presAssocID="{ED8AF078-4337-4E0B-A6ED-5BE11C0F4625}" presName="iconSpace" presStyleCnt="0"/>
      <dgm:spPr/>
    </dgm:pt>
    <dgm:pt modelId="{A2419125-B757-4E6E-96DE-4A06C068EFE2}" type="pres">
      <dgm:prSet presAssocID="{ED8AF078-4337-4E0B-A6ED-5BE11C0F4625}" presName="parTx" presStyleLbl="revTx" presStyleIdx="0" presStyleCnt="4">
        <dgm:presLayoutVars>
          <dgm:chMax val="0"/>
          <dgm:chPref val="0"/>
        </dgm:presLayoutVars>
      </dgm:prSet>
      <dgm:spPr/>
    </dgm:pt>
    <dgm:pt modelId="{0B7FBCB8-0F3D-4307-8361-2C61E8FB6A80}" type="pres">
      <dgm:prSet presAssocID="{ED8AF078-4337-4E0B-A6ED-5BE11C0F4625}" presName="txSpace" presStyleCnt="0"/>
      <dgm:spPr/>
    </dgm:pt>
    <dgm:pt modelId="{3C1C2AE0-E533-4931-9440-54E8997492F6}" type="pres">
      <dgm:prSet presAssocID="{ED8AF078-4337-4E0B-A6ED-5BE11C0F4625}" presName="desTx" presStyleLbl="revTx" presStyleIdx="1" presStyleCnt="4">
        <dgm:presLayoutVars/>
      </dgm:prSet>
      <dgm:spPr/>
    </dgm:pt>
    <dgm:pt modelId="{0BF94BB2-86D7-4AAF-B9A1-4ABA1C44EBE9}" type="pres">
      <dgm:prSet presAssocID="{CC926D5A-3CD4-41A0-9F42-D2A3A0AD73FD}" presName="sibTrans" presStyleCnt="0"/>
      <dgm:spPr/>
    </dgm:pt>
    <dgm:pt modelId="{7E79F2B6-E4E8-4508-A962-3E70665C5EF7}" type="pres">
      <dgm:prSet presAssocID="{36FF467C-7726-425A-BD62-5A66314D8F8A}" presName="compNode" presStyleCnt="0"/>
      <dgm:spPr/>
    </dgm:pt>
    <dgm:pt modelId="{174204BB-2CEA-4D60-92CB-DEB9364CA2B0}" type="pres">
      <dgm:prSet presAssocID="{36FF467C-7726-425A-BD62-5A66314D8F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59A3CA6-5345-45DD-91BC-BFC641A65095}" type="pres">
      <dgm:prSet presAssocID="{36FF467C-7726-425A-BD62-5A66314D8F8A}" presName="iconSpace" presStyleCnt="0"/>
      <dgm:spPr/>
    </dgm:pt>
    <dgm:pt modelId="{2800153E-1EB2-4BB0-BEF1-45475C69A886}" type="pres">
      <dgm:prSet presAssocID="{36FF467C-7726-425A-BD62-5A66314D8F8A}" presName="parTx" presStyleLbl="revTx" presStyleIdx="2" presStyleCnt="4">
        <dgm:presLayoutVars>
          <dgm:chMax val="0"/>
          <dgm:chPref val="0"/>
        </dgm:presLayoutVars>
      </dgm:prSet>
      <dgm:spPr/>
    </dgm:pt>
    <dgm:pt modelId="{C9EE4EF9-AA2D-4394-8517-76ACEA8EFADC}" type="pres">
      <dgm:prSet presAssocID="{36FF467C-7726-425A-BD62-5A66314D8F8A}" presName="txSpace" presStyleCnt="0"/>
      <dgm:spPr/>
    </dgm:pt>
    <dgm:pt modelId="{1A7D072B-3AF5-42E1-8B97-23A4F7AB8166}" type="pres">
      <dgm:prSet presAssocID="{36FF467C-7726-425A-BD62-5A66314D8F8A}" presName="desTx" presStyleLbl="revTx" presStyleIdx="3" presStyleCnt="4">
        <dgm:presLayoutVars/>
      </dgm:prSet>
      <dgm:spPr/>
    </dgm:pt>
  </dgm:ptLst>
  <dgm:cxnLst>
    <dgm:cxn modelId="{548AF910-1C3F-4CD2-88CB-5C210E811731}" type="presOf" srcId="{45E1B5B7-90D2-4E8A-820F-06CA8CDD6082}" destId="{3C1C2AE0-E533-4931-9440-54E8997492F6}" srcOrd="0" destOrd="2" presId="urn:microsoft.com/office/officeart/2018/5/layout/CenteredIconLabelDescriptionList"/>
    <dgm:cxn modelId="{8908DE2D-87D1-43BE-B7D1-E4B3CB7729F3}" srcId="{ED8AF078-4337-4E0B-A6ED-5BE11C0F4625}" destId="{5D33D729-F250-4ADB-9F65-F5700A4A8307}" srcOrd="1" destOrd="0" parTransId="{1EB58C91-6B11-4286-81E6-BE9DB01B97E0}" sibTransId="{73F3692B-02F3-4361-BEF3-B2F47FD3BC96}"/>
    <dgm:cxn modelId="{D5586331-AAAC-4B16-97B7-053ECA61714F}" type="presOf" srcId="{5D33D729-F250-4ADB-9F65-F5700A4A8307}" destId="{3C1C2AE0-E533-4931-9440-54E8997492F6}" srcOrd="0" destOrd="1" presId="urn:microsoft.com/office/officeart/2018/5/layout/CenteredIconLabelDescriptionList"/>
    <dgm:cxn modelId="{184D7449-802D-422C-87E2-C594C808C527}" type="presOf" srcId="{D45AAB8A-B122-4DE6-9622-0D22E2100B7F}" destId="{1A7D072B-3AF5-42E1-8B97-23A4F7AB8166}" srcOrd="0" destOrd="1" presId="urn:microsoft.com/office/officeart/2018/5/layout/CenteredIconLabelDescriptionList"/>
    <dgm:cxn modelId="{5C32F15C-CBCA-4FD3-BF83-FE9C2D137495}" srcId="{36FF467C-7726-425A-BD62-5A66314D8F8A}" destId="{EE2257F3-9199-4143-8815-B90BEB2500DC}" srcOrd="0" destOrd="0" parTransId="{534AB945-94F5-41A5-84F0-66FE7A7491F9}" sibTransId="{68900ADC-B487-4ACB-AAFA-625A6EC7424C}"/>
    <dgm:cxn modelId="{7273FF69-A67E-4210-98D0-5D37D860C502}" srcId="{ED8AF078-4337-4E0B-A6ED-5BE11C0F4625}" destId="{45E1B5B7-90D2-4E8A-820F-06CA8CDD6082}" srcOrd="2" destOrd="0" parTransId="{0549683C-80CB-48B2-9818-EE2103E91775}" sibTransId="{E9C4DD42-883D-46C5-872D-E1E7E3A5C42A}"/>
    <dgm:cxn modelId="{F3A4CF81-A759-49D7-B8D4-4DB142807B4F}" srcId="{ED8AF078-4337-4E0B-A6ED-5BE11C0F4625}" destId="{73532B4B-77D3-4AA5-8A96-15AA3CA1D220}" srcOrd="0" destOrd="0" parTransId="{D925AC1B-5E9F-4A1B-A191-D8E08B19B41C}" sibTransId="{181BBD0A-82F2-42D7-9724-D2EEB9FB9FF3}"/>
    <dgm:cxn modelId="{4F946D85-DAA0-43D4-9EA9-185CECC8AB03}" type="presOf" srcId="{74D5124F-8079-4CAC-9592-61CFB38F049E}" destId="{32595DB3-DD20-4172-BB40-754E92877CB4}" srcOrd="0" destOrd="0" presId="urn:microsoft.com/office/officeart/2018/5/layout/CenteredIconLabelDescriptionList"/>
    <dgm:cxn modelId="{957E3689-9AA8-403E-93EC-6FB9FD0747A4}" srcId="{74D5124F-8079-4CAC-9592-61CFB38F049E}" destId="{ED8AF078-4337-4E0B-A6ED-5BE11C0F4625}" srcOrd="0" destOrd="0" parTransId="{D19E84BF-F0FD-4747-9A39-429D77D8C105}" sibTransId="{CC926D5A-3CD4-41A0-9F42-D2A3A0AD73FD}"/>
    <dgm:cxn modelId="{08B3509A-6A01-4731-9246-6808D17CAE1A}" type="presOf" srcId="{3B52070F-63C6-421B-8D88-DD8796D09359}" destId="{1A7D072B-3AF5-42E1-8B97-23A4F7AB8166}" srcOrd="0" destOrd="2" presId="urn:microsoft.com/office/officeart/2018/5/layout/CenteredIconLabelDescriptionList"/>
    <dgm:cxn modelId="{89A037B9-231D-49E4-9A62-1E35CC33EDF8}" srcId="{74D5124F-8079-4CAC-9592-61CFB38F049E}" destId="{36FF467C-7726-425A-BD62-5A66314D8F8A}" srcOrd="1" destOrd="0" parTransId="{C314D506-C2E7-4605-BC5D-0483B142FA50}" sibTransId="{CBD822EC-E2A6-4685-8E42-CE053C8CD0FA}"/>
    <dgm:cxn modelId="{D15354D0-9851-49C3-9584-9B36BDCF9E74}" type="presOf" srcId="{EE2257F3-9199-4143-8815-B90BEB2500DC}" destId="{1A7D072B-3AF5-42E1-8B97-23A4F7AB8166}" srcOrd="0" destOrd="0" presId="urn:microsoft.com/office/officeart/2018/5/layout/CenteredIconLabelDescriptionList"/>
    <dgm:cxn modelId="{EBBC9CD3-48F5-484F-8106-B93D64989030}" type="presOf" srcId="{ED8AF078-4337-4E0B-A6ED-5BE11C0F4625}" destId="{A2419125-B757-4E6E-96DE-4A06C068EFE2}" srcOrd="0" destOrd="0" presId="urn:microsoft.com/office/officeart/2018/5/layout/CenteredIconLabelDescriptionList"/>
    <dgm:cxn modelId="{179778D5-5D83-4AA9-8135-BB9660C14642}" type="presOf" srcId="{36FF467C-7726-425A-BD62-5A66314D8F8A}" destId="{2800153E-1EB2-4BB0-BEF1-45475C69A886}" srcOrd="0" destOrd="0" presId="urn:microsoft.com/office/officeart/2018/5/layout/CenteredIconLabelDescriptionList"/>
    <dgm:cxn modelId="{F74BF6DC-AEC9-460B-B0FC-6C48769B9BDA}" type="presOf" srcId="{73532B4B-77D3-4AA5-8A96-15AA3CA1D220}" destId="{3C1C2AE0-E533-4931-9440-54E8997492F6}" srcOrd="0" destOrd="0" presId="urn:microsoft.com/office/officeart/2018/5/layout/CenteredIconLabelDescriptionList"/>
    <dgm:cxn modelId="{2AE487E6-FEC4-4368-859C-BB72A1A65D62}" srcId="{36FF467C-7726-425A-BD62-5A66314D8F8A}" destId="{3B52070F-63C6-421B-8D88-DD8796D09359}" srcOrd="2" destOrd="0" parTransId="{CED0A8AB-A0CB-459C-9D29-767C8D982AB4}" sibTransId="{298A2932-975A-4B62-B5A2-D3CC07F445D7}"/>
    <dgm:cxn modelId="{B34F5FF7-EAB3-4C9B-A06B-8E95C5EB2EB9}" srcId="{36FF467C-7726-425A-BD62-5A66314D8F8A}" destId="{D45AAB8A-B122-4DE6-9622-0D22E2100B7F}" srcOrd="1" destOrd="0" parTransId="{55908D95-1878-481B-955E-395CEA44365C}" sibTransId="{DCCFA5D6-9016-450A-89C9-7202D72EBA27}"/>
    <dgm:cxn modelId="{D4621D5B-FB13-4F65-BA90-D0FFE27DFEC1}" type="presParOf" srcId="{32595DB3-DD20-4172-BB40-754E92877CB4}" destId="{E2F68132-7925-466D-963F-5428F7F9F2C5}" srcOrd="0" destOrd="0" presId="urn:microsoft.com/office/officeart/2018/5/layout/CenteredIconLabelDescriptionList"/>
    <dgm:cxn modelId="{7CFB5A8F-8DFF-4C0B-BD0B-E0266F72E9C5}" type="presParOf" srcId="{E2F68132-7925-466D-963F-5428F7F9F2C5}" destId="{99F3F7A6-284D-4513-BA88-4EB47FA86F2C}" srcOrd="0" destOrd="0" presId="urn:microsoft.com/office/officeart/2018/5/layout/CenteredIconLabelDescriptionList"/>
    <dgm:cxn modelId="{F7952EFB-ECBE-465E-A99E-74879BCCD729}" type="presParOf" srcId="{E2F68132-7925-466D-963F-5428F7F9F2C5}" destId="{67F24FBB-D8CA-489E-BD38-C9F8B8DB2093}" srcOrd="1" destOrd="0" presId="urn:microsoft.com/office/officeart/2018/5/layout/CenteredIconLabelDescriptionList"/>
    <dgm:cxn modelId="{FB57B200-8D94-4167-8C5F-B913FDF4CA3E}" type="presParOf" srcId="{E2F68132-7925-466D-963F-5428F7F9F2C5}" destId="{A2419125-B757-4E6E-96DE-4A06C068EFE2}" srcOrd="2" destOrd="0" presId="urn:microsoft.com/office/officeart/2018/5/layout/CenteredIconLabelDescriptionList"/>
    <dgm:cxn modelId="{ED50FF65-5D23-4708-84FF-24B86D523F22}" type="presParOf" srcId="{E2F68132-7925-466D-963F-5428F7F9F2C5}" destId="{0B7FBCB8-0F3D-4307-8361-2C61E8FB6A80}" srcOrd="3" destOrd="0" presId="urn:microsoft.com/office/officeart/2018/5/layout/CenteredIconLabelDescriptionList"/>
    <dgm:cxn modelId="{40778CA9-2883-44D3-875C-1C6D4578C626}" type="presParOf" srcId="{E2F68132-7925-466D-963F-5428F7F9F2C5}" destId="{3C1C2AE0-E533-4931-9440-54E8997492F6}" srcOrd="4" destOrd="0" presId="urn:microsoft.com/office/officeart/2018/5/layout/CenteredIconLabelDescriptionList"/>
    <dgm:cxn modelId="{B2583017-3108-40A8-9419-373D850EE64D}" type="presParOf" srcId="{32595DB3-DD20-4172-BB40-754E92877CB4}" destId="{0BF94BB2-86D7-4AAF-B9A1-4ABA1C44EBE9}" srcOrd="1" destOrd="0" presId="urn:microsoft.com/office/officeart/2018/5/layout/CenteredIconLabelDescriptionList"/>
    <dgm:cxn modelId="{2820883F-E528-44AC-9B90-57D5A9A98EF8}" type="presParOf" srcId="{32595DB3-DD20-4172-BB40-754E92877CB4}" destId="{7E79F2B6-E4E8-4508-A962-3E70665C5EF7}" srcOrd="2" destOrd="0" presId="urn:microsoft.com/office/officeart/2018/5/layout/CenteredIconLabelDescriptionList"/>
    <dgm:cxn modelId="{611514D1-BFF2-461D-9F9B-C1501329BAB1}" type="presParOf" srcId="{7E79F2B6-E4E8-4508-A962-3E70665C5EF7}" destId="{174204BB-2CEA-4D60-92CB-DEB9364CA2B0}" srcOrd="0" destOrd="0" presId="urn:microsoft.com/office/officeart/2018/5/layout/CenteredIconLabelDescriptionList"/>
    <dgm:cxn modelId="{6CFB8360-5200-4D8C-96F8-A42B46B4E78E}" type="presParOf" srcId="{7E79F2B6-E4E8-4508-A962-3E70665C5EF7}" destId="{859A3CA6-5345-45DD-91BC-BFC641A65095}" srcOrd="1" destOrd="0" presId="urn:microsoft.com/office/officeart/2018/5/layout/CenteredIconLabelDescriptionList"/>
    <dgm:cxn modelId="{FDB72DF8-8D09-47D4-A719-800E4E14D715}" type="presParOf" srcId="{7E79F2B6-E4E8-4508-A962-3E70665C5EF7}" destId="{2800153E-1EB2-4BB0-BEF1-45475C69A886}" srcOrd="2" destOrd="0" presId="urn:microsoft.com/office/officeart/2018/5/layout/CenteredIconLabelDescriptionList"/>
    <dgm:cxn modelId="{363DD0A6-1161-46F6-8F46-67F819327F3B}" type="presParOf" srcId="{7E79F2B6-E4E8-4508-A962-3E70665C5EF7}" destId="{C9EE4EF9-AA2D-4394-8517-76ACEA8EFADC}" srcOrd="3" destOrd="0" presId="urn:microsoft.com/office/officeart/2018/5/layout/CenteredIconLabelDescriptionList"/>
    <dgm:cxn modelId="{5473D2C2-BD05-47BE-82C6-38368A182923}" type="presParOf" srcId="{7E79F2B6-E4E8-4508-A962-3E70665C5EF7}" destId="{1A7D072B-3AF5-42E1-8B97-23A4F7AB816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4C16DA-CC1A-4ACF-AF1C-E845ACC7E46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BDD3D0-518E-438A-8F16-4C9D99B57E8B}">
      <dgm:prSet/>
      <dgm:spPr/>
      <dgm:t>
        <a:bodyPr/>
        <a:lstStyle/>
        <a:p>
          <a:pPr>
            <a:defRPr b="1"/>
          </a:pPr>
          <a:r>
            <a:rPr lang="en-MY" b="1"/>
            <a:t>Benefits:</a:t>
          </a:r>
          <a:endParaRPr lang="en-US"/>
        </a:p>
      </dgm:t>
    </dgm:pt>
    <dgm:pt modelId="{EE682EE5-CB42-4DE0-BC03-3CEC572DEF58}" type="parTrans" cxnId="{B1D06B9A-DEC9-4EA4-89AA-552EEA781CA8}">
      <dgm:prSet/>
      <dgm:spPr/>
      <dgm:t>
        <a:bodyPr/>
        <a:lstStyle/>
        <a:p>
          <a:endParaRPr lang="en-US"/>
        </a:p>
      </dgm:t>
    </dgm:pt>
    <dgm:pt modelId="{ADE7DE84-02C1-4097-AAC1-57060DCB62F4}" type="sibTrans" cxnId="{B1D06B9A-DEC9-4EA4-89AA-552EEA781CA8}">
      <dgm:prSet/>
      <dgm:spPr/>
      <dgm:t>
        <a:bodyPr/>
        <a:lstStyle/>
        <a:p>
          <a:endParaRPr lang="en-US"/>
        </a:p>
      </dgm:t>
    </dgm:pt>
    <dgm:pt modelId="{A8F8B49B-4F67-45FA-92DC-5240D96B300E}">
      <dgm:prSet/>
      <dgm:spPr/>
      <dgm:t>
        <a:bodyPr/>
        <a:lstStyle/>
        <a:p>
          <a:r>
            <a:rPr lang="en-MY"/>
            <a:t>Simplifies development and deployment</a:t>
          </a:r>
          <a:endParaRPr lang="en-US"/>
        </a:p>
      </dgm:t>
    </dgm:pt>
    <dgm:pt modelId="{465DC65E-E3CC-4858-AAFF-86EFB705DB69}" type="parTrans" cxnId="{B3357267-5FEB-4F1E-B573-883EAE289243}">
      <dgm:prSet/>
      <dgm:spPr/>
      <dgm:t>
        <a:bodyPr/>
        <a:lstStyle/>
        <a:p>
          <a:endParaRPr lang="en-US"/>
        </a:p>
      </dgm:t>
    </dgm:pt>
    <dgm:pt modelId="{D7FC1B6F-F0FC-465E-A46A-507A51BC7EB1}" type="sibTrans" cxnId="{B3357267-5FEB-4F1E-B573-883EAE289243}">
      <dgm:prSet/>
      <dgm:spPr/>
      <dgm:t>
        <a:bodyPr/>
        <a:lstStyle/>
        <a:p>
          <a:endParaRPr lang="en-US"/>
        </a:p>
      </dgm:t>
    </dgm:pt>
    <dgm:pt modelId="{B1B02A14-505B-485C-85D5-8D0AE2A18547}">
      <dgm:prSet/>
      <dgm:spPr/>
      <dgm:t>
        <a:bodyPr/>
        <a:lstStyle/>
        <a:p>
          <a:r>
            <a:rPr lang="en-MY"/>
            <a:t>Less complexity in managing servers, storage, or networking</a:t>
          </a:r>
          <a:endParaRPr lang="en-US"/>
        </a:p>
      </dgm:t>
    </dgm:pt>
    <dgm:pt modelId="{EE5B7E4D-FF92-4C93-9DDA-532D6FCA5D99}" type="parTrans" cxnId="{4B0EC5FF-4A16-4C21-98AC-003B31A50507}">
      <dgm:prSet/>
      <dgm:spPr/>
      <dgm:t>
        <a:bodyPr/>
        <a:lstStyle/>
        <a:p>
          <a:endParaRPr lang="en-US"/>
        </a:p>
      </dgm:t>
    </dgm:pt>
    <dgm:pt modelId="{2C310D76-B334-4850-9364-43FCF396094F}" type="sibTrans" cxnId="{4B0EC5FF-4A16-4C21-98AC-003B31A50507}">
      <dgm:prSet/>
      <dgm:spPr/>
      <dgm:t>
        <a:bodyPr/>
        <a:lstStyle/>
        <a:p>
          <a:endParaRPr lang="en-US"/>
        </a:p>
      </dgm:t>
    </dgm:pt>
    <dgm:pt modelId="{8064F705-7D6A-4DEF-94E3-548796EB9534}">
      <dgm:prSet/>
      <dgm:spPr/>
      <dgm:t>
        <a:bodyPr/>
        <a:lstStyle/>
        <a:p>
          <a:r>
            <a:rPr lang="en-MY"/>
            <a:t>Automated scalability</a:t>
          </a:r>
          <a:endParaRPr lang="en-US"/>
        </a:p>
      </dgm:t>
    </dgm:pt>
    <dgm:pt modelId="{6DD158C2-8C64-4782-8251-3D0EC8F01EBB}" type="parTrans" cxnId="{37B16C58-1ECC-46E3-9808-D06B89160786}">
      <dgm:prSet/>
      <dgm:spPr/>
      <dgm:t>
        <a:bodyPr/>
        <a:lstStyle/>
        <a:p>
          <a:endParaRPr lang="en-US"/>
        </a:p>
      </dgm:t>
    </dgm:pt>
    <dgm:pt modelId="{75AC6F27-738E-461C-9370-D366C34DC74E}" type="sibTrans" cxnId="{37B16C58-1ECC-46E3-9808-D06B89160786}">
      <dgm:prSet/>
      <dgm:spPr/>
      <dgm:t>
        <a:bodyPr/>
        <a:lstStyle/>
        <a:p>
          <a:endParaRPr lang="en-US"/>
        </a:p>
      </dgm:t>
    </dgm:pt>
    <dgm:pt modelId="{8CB4AF20-E116-4E8F-9E33-0C2C60492CE4}">
      <dgm:prSet/>
      <dgm:spPr/>
      <dgm:t>
        <a:bodyPr/>
        <a:lstStyle/>
        <a:p>
          <a:pPr>
            <a:defRPr b="1"/>
          </a:pPr>
          <a:r>
            <a:rPr lang="en-MY" b="1"/>
            <a:t>Challenges:</a:t>
          </a:r>
          <a:endParaRPr lang="en-US"/>
        </a:p>
      </dgm:t>
    </dgm:pt>
    <dgm:pt modelId="{8C8B80BD-B622-4BBA-BB2A-075F45E8317A}" type="parTrans" cxnId="{D734CE1A-D149-4834-97F4-8D331240AE93}">
      <dgm:prSet/>
      <dgm:spPr/>
      <dgm:t>
        <a:bodyPr/>
        <a:lstStyle/>
        <a:p>
          <a:endParaRPr lang="en-US"/>
        </a:p>
      </dgm:t>
    </dgm:pt>
    <dgm:pt modelId="{692CC936-3C63-4AF6-864D-C10695A9AC5A}" type="sibTrans" cxnId="{D734CE1A-D149-4834-97F4-8D331240AE93}">
      <dgm:prSet/>
      <dgm:spPr/>
      <dgm:t>
        <a:bodyPr/>
        <a:lstStyle/>
        <a:p>
          <a:endParaRPr lang="en-US"/>
        </a:p>
      </dgm:t>
    </dgm:pt>
    <dgm:pt modelId="{375982D9-57E1-4166-A36C-43C63CE78BA6}">
      <dgm:prSet/>
      <dgm:spPr/>
      <dgm:t>
        <a:bodyPr/>
        <a:lstStyle/>
        <a:p>
          <a:r>
            <a:rPr lang="en-MY"/>
            <a:t>Might be restricted to provider-specific tools/languages</a:t>
          </a:r>
          <a:endParaRPr lang="en-US"/>
        </a:p>
      </dgm:t>
    </dgm:pt>
    <dgm:pt modelId="{96EF7359-7F45-4D78-B35F-8A2B2BB93FE5}" type="parTrans" cxnId="{E34F341A-EF9A-46E9-85EA-4DA5EC78A9B9}">
      <dgm:prSet/>
      <dgm:spPr/>
      <dgm:t>
        <a:bodyPr/>
        <a:lstStyle/>
        <a:p>
          <a:endParaRPr lang="en-US"/>
        </a:p>
      </dgm:t>
    </dgm:pt>
    <dgm:pt modelId="{EF3095F0-D905-4316-A139-FB0ECDDC6C1D}" type="sibTrans" cxnId="{E34F341A-EF9A-46E9-85EA-4DA5EC78A9B9}">
      <dgm:prSet/>
      <dgm:spPr/>
      <dgm:t>
        <a:bodyPr/>
        <a:lstStyle/>
        <a:p>
          <a:endParaRPr lang="en-US"/>
        </a:p>
      </dgm:t>
    </dgm:pt>
    <dgm:pt modelId="{F4565E63-ACB1-4ACE-8DB8-5BB23565B562}">
      <dgm:prSet/>
      <dgm:spPr/>
      <dgm:t>
        <a:bodyPr/>
        <a:lstStyle/>
        <a:p>
          <a:r>
            <a:rPr lang="en-MY"/>
            <a:t>Risk of “vendor lock-in”</a:t>
          </a:r>
          <a:endParaRPr lang="en-US"/>
        </a:p>
      </dgm:t>
    </dgm:pt>
    <dgm:pt modelId="{D33B430A-6665-4CDB-A7CB-6B011AE13AFB}" type="parTrans" cxnId="{F9D65261-CB1B-48D4-A9A6-1705AA7832DC}">
      <dgm:prSet/>
      <dgm:spPr/>
      <dgm:t>
        <a:bodyPr/>
        <a:lstStyle/>
        <a:p>
          <a:endParaRPr lang="en-US"/>
        </a:p>
      </dgm:t>
    </dgm:pt>
    <dgm:pt modelId="{D953E241-7234-4F2B-94D1-24A8F2343992}" type="sibTrans" cxnId="{F9D65261-CB1B-48D4-A9A6-1705AA7832DC}">
      <dgm:prSet/>
      <dgm:spPr/>
      <dgm:t>
        <a:bodyPr/>
        <a:lstStyle/>
        <a:p>
          <a:endParaRPr lang="en-US"/>
        </a:p>
      </dgm:t>
    </dgm:pt>
    <dgm:pt modelId="{5A3534A2-FD7B-4582-81C1-F60B0BFE3787}">
      <dgm:prSet/>
      <dgm:spPr/>
      <dgm:t>
        <a:bodyPr/>
        <a:lstStyle/>
        <a:p>
          <a:r>
            <a:rPr lang="en-MY"/>
            <a:t>Costs can grow if the application scales rapidly</a:t>
          </a:r>
          <a:endParaRPr lang="en-US"/>
        </a:p>
      </dgm:t>
    </dgm:pt>
    <dgm:pt modelId="{10180C57-4DE5-43BC-96AF-F7CF5F0C58F9}" type="parTrans" cxnId="{05D121F8-1036-4E09-8514-E4F66BE62825}">
      <dgm:prSet/>
      <dgm:spPr/>
      <dgm:t>
        <a:bodyPr/>
        <a:lstStyle/>
        <a:p>
          <a:endParaRPr lang="en-US"/>
        </a:p>
      </dgm:t>
    </dgm:pt>
    <dgm:pt modelId="{3EC87D38-5509-4EA5-8463-2090A4B76C8D}" type="sibTrans" cxnId="{05D121F8-1036-4E09-8514-E4F66BE62825}">
      <dgm:prSet/>
      <dgm:spPr/>
      <dgm:t>
        <a:bodyPr/>
        <a:lstStyle/>
        <a:p>
          <a:endParaRPr lang="en-US"/>
        </a:p>
      </dgm:t>
    </dgm:pt>
    <dgm:pt modelId="{41F1CAB5-B096-4705-AB86-805EC72C8FA7}" type="pres">
      <dgm:prSet presAssocID="{184C16DA-CC1A-4ACF-AF1C-E845ACC7E463}" presName="root" presStyleCnt="0">
        <dgm:presLayoutVars>
          <dgm:dir/>
          <dgm:resizeHandles val="exact"/>
        </dgm:presLayoutVars>
      </dgm:prSet>
      <dgm:spPr/>
    </dgm:pt>
    <dgm:pt modelId="{2A4E363F-709D-44C6-BAD4-C50041CCCD5A}" type="pres">
      <dgm:prSet presAssocID="{9DBDD3D0-518E-438A-8F16-4C9D99B57E8B}" presName="compNode" presStyleCnt="0"/>
      <dgm:spPr/>
    </dgm:pt>
    <dgm:pt modelId="{F3579B73-D5FA-475E-BCBD-DB928FF54B82}" type="pres">
      <dgm:prSet presAssocID="{9DBDD3D0-518E-438A-8F16-4C9D99B57E8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A01F25F-70C6-4997-8B6C-CD5878C0E292}" type="pres">
      <dgm:prSet presAssocID="{9DBDD3D0-518E-438A-8F16-4C9D99B57E8B}" presName="iconSpace" presStyleCnt="0"/>
      <dgm:spPr/>
    </dgm:pt>
    <dgm:pt modelId="{8DA58189-247A-45AF-8B7C-594ABE640C40}" type="pres">
      <dgm:prSet presAssocID="{9DBDD3D0-518E-438A-8F16-4C9D99B57E8B}" presName="parTx" presStyleLbl="revTx" presStyleIdx="0" presStyleCnt="4">
        <dgm:presLayoutVars>
          <dgm:chMax val="0"/>
          <dgm:chPref val="0"/>
        </dgm:presLayoutVars>
      </dgm:prSet>
      <dgm:spPr/>
    </dgm:pt>
    <dgm:pt modelId="{C462F499-1C5B-4E45-9DE6-F98664C228C2}" type="pres">
      <dgm:prSet presAssocID="{9DBDD3D0-518E-438A-8F16-4C9D99B57E8B}" presName="txSpace" presStyleCnt="0"/>
      <dgm:spPr/>
    </dgm:pt>
    <dgm:pt modelId="{7BF26B67-0D0D-47D9-A721-4158FCAF9552}" type="pres">
      <dgm:prSet presAssocID="{9DBDD3D0-518E-438A-8F16-4C9D99B57E8B}" presName="desTx" presStyleLbl="revTx" presStyleIdx="1" presStyleCnt="4">
        <dgm:presLayoutVars/>
      </dgm:prSet>
      <dgm:spPr/>
    </dgm:pt>
    <dgm:pt modelId="{8F2E11CE-1CBC-46EC-A9D2-E9426925B9D4}" type="pres">
      <dgm:prSet presAssocID="{ADE7DE84-02C1-4097-AAC1-57060DCB62F4}" presName="sibTrans" presStyleCnt="0"/>
      <dgm:spPr/>
    </dgm:pt>
    <dgm:pt modelId="{C6BA8F78-27D7-4739-98BE-D80133436F2D}" type="pres">
      <dgm:prSet presAssocID="{8CB4AF20-E116-4E8F-9E33-0C2C60492CE4}" presName="compNode" presStyleCnt="0"/>
      <dgm:spPr/>
    </dgm:pt>
    <dgm:pt modelId="{D42D5F13-5BF9-4F22-BAC8-7E231492ACD8}" type="pres">
      <dgm:prSet presAssocID="{8CB4AF20-E116-4E8F-9E33-0C2C60492C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AC7920D-F033-4CFA-A8EA-7B1646B96C15}" type="pres">
      <dgm:prSet presAssocID="{8CB4AF20-E116-4E8F-9E33-0C2C60492CE4}" presName="iconSpace" presStyleCnt="0"/>
      <dgm:spPr/>
    </dgm:pt>
    <dgm:pt modelId="{220E6035-57C3-4593-A1EC-EC2E1AA2CF88}" type="pres">
      <dgm:prSet presAssocID="{8CB4AF20-E116-4E8F-9E33-0C2C60492CE4}" presName="parTx" presStyleLbl="revTx" presStyleIdx="2" presStyleCnt="4">
        <dgm:presLayoutVars>
          <dgm:chMax val="0"/>
          <dgm:chPref val="0"/>
        </dgm:presLayoutVars>
      </dgm:prSet>
      <dgm:spPr/>
    </dgm:pt>
    <dgm:pt modelId="{DFAA40E0-5E1D-4B3D-A808-3DDDDFE36BCF}" type="pres">
      <dgm:prSet presAssocID="{8CB4AF20-E116-4E8F-9E33-0C2C60492CE4}" presName="txSpace" presStyleCnt="0"/>
      <dgm:spPr/>
    </dgm:pt>
    <dgm:pt modelId="{B0F15ED1-5229-4114-8EED-C95D0CEC3730}" type="pres">
      <dgm:prSet presAssocID="{8CB4AF20-E116-4E8F-9E33-0C2C60492CE4}" presName="desTx" presStyleLbl="revTx" presStyleIdx="3" presStyleCnt="4">
        <dgm:presLayoutVars/>
      </dgm:prSet>
      <dgm:spPr/>
    </dgm:pt>
  </dgm:ptLst>
  <dgm:cxnLst>
    <dgm:cxn modelId="{9EEB3918-61A3-4112-82A9-A6771565CC89}" type="presOf" srcId="{8064F705-7D6A-4DEF-94E3-548796EB9534}" destId="{7BF26B67-0D0D-47D9-A721-4158FCAF9552}" srcOrd="0" destOrd="2" presId="urn:microsoft.com/office/officeart/2018/5/layout/CenteredIconLabelDescriptionList"/>
    <dgm:cxn modelId="{E34F341A-EF9A-46E9-85EA-4DA5EC78A9B9}" srcId="{8CB4AF20-E116-4E8F-9E33-0C2C60492CE4}" destId="{375982D9-57E1-4166-A36C-43C63CE78BA6}" srcOrd="0" destOrd="0" parTransId="{96EF7359-7F45-4D78-B35F-8A2B2BB93FE5}" sibTransId="{EF3095F0-D905-4316-A139-FB0ECDDC6C1D}"/>
    <dgm:cxn modelId="{D734CE1A-D149-4834-97F4-8D331240AE93}" srcId="{184C16DA-CC1A-4ACF-AF1C-E845ACC7E463}" destId="{8CB4AF20-E116-4E8F-9E33-0C2C60492CE4}" srcOrd="1" destOrd="0" parTransId="{8C8B80BD-B622-4BBA-BB2A-075F45E8317A}" sibTransId="{692CC936-3C63-4AF6-864D-C10695A9AC5A}"/>
    <dgm:cxn modelId="{86EF7326-A566-4F36-BCA2-89C74FB0FAC6}" type="presOf" srcId="{8CB4AF20-E116-4E8F-9E33-0C2C60492CE4}" destId="{220E6035-57C3-4593-A1EC-EC2E1AA2CF88}" srcOrd="0" destOrd="0" presId="urn:microsoft.com/office/officeart/2018/5/layout/CenteredIconLabelDescriptionList"/>
    <dgm:cxn modelId="{C4DA8A46-A3FE-4246-9440-76833E77E295}" type="presOf" srcId="{5A3534A2-FD7B-4582-81C1-F60B0BFE3787}" destId="{B0F15ED1-5229-4114-8EED-C95D0CEC3730}" srcOrd="0" destOrd="2" presId="urn:microsoft.com/office/officeart/2018/5/layout/CenteredIconLabelDescriptionList"/>
    <dgm:cxn modelId="{37B16C58-1ECC-46E3-9808-D06B89160786}" srcId="{9DBDD3D0-518E-438A-8F16-4C9D99B57E8B}" destId="{8064F705-7D6A-4DEF-94E3-548796EB9534}" srcOrd="2" destOrd="0" parTransId="{6DD158C2-8C64-4782-8251-3D0EC8F01EBB}" sibTransId="{75AC6F27-738E-461C-9370-D366C34DC74E}"/>
    <dgm:cxn modelId="{F9D65261-CB1B-48D4-A9A6-1705AA7832DC}" srcId="{8CB4AF20-E116-4E8F-9E33-0C2C60492CE4}" destId="{F4565E63-ACB1-4ACE-8DB8-5BB23565B562}" srcOrd="1" destOrd="0" parTransId="{D33B430A-6665-4CDB-A7CB-6B011AE13AFB}" sibTransId="{D953E241-7234-4F2B-94D1-24A8F2343992}"/>
    <dgm:cxn modelId="{A7324867-283D-4305-832C-FC60DB9C4AA4}" type="presOf" srcId="{184C16DA-CC1A-4ACF-AF1C-E845ACC7E463}" destId="{41F1CAB5-B096-4705-AB86-805EC72C8FA7}" srcOrd="0" destOrd="0" presId="urn:microsoft.com/office/officeart/2018/5/layout/CenteredIconLabelDescriptionList"/>
    <dgm:cxn modelId="{B3357267-5FEB-4F1E-B573-883EAE289243}" srcId="{9DBDD3D0-518E-438A-8F16-4C9D99B57E8B}" destId="{A8F8B49B-4F67-45FA-92DC-5240D96B300E}" srcOrd="0" destOrd="0" parTransId="{465DC65E-E3CC-4858-AAFF-86EFB705DB69}" sibTransId="{D7FC1B6F-F0FC-465E-A46A-507A51BC7EB1}"/>
    <dgm:cxn modelId="{B1D06B9A-DEC9-4EA4-89AA-552EEA781CA8}" srcId="{184C16DA-CC1A-4ACF-AF1C-E845ACC7E463}" destId="{9DBDD3D0-518E-438A-8F16-4C9D99B57E8B}" srcOrd="0" destOrd="0" parTransId="{EE682EE5-CB42-4DE0-BC03-3CEC572DEF58}" sibTransId="{ADE7DE84-02C1-4097-AAC1-57060DCB62F4}"/>
    <dgm:cxn modelId="{CBEAF4AE-EEE0-49F6-8D71-A212A34DFC6E}" type="presOf" srcId="{B1B02A14-505B-485C-85D5-8D0AE2A18547}" destId="{7BF26B67-0D0D-47D9-A721-4158FCAF9552}" srcOrd="0" destOrd="1" presId="urn:microsoft.com/office/officeart/2018/5/layout/CenteredIconLabelDescriptionList"/>
    <dgm:cxn modelId="{B604DAB0-7E28-4875-ACCC-1BBB0AFFD24A}" type="presOf" srcId="{A8F8B49B-4F67-45FA-92DC-5240D96B300E}" destId="{7BF26B67-0D0D-47D9-A721-4158FCAF9552}" srcOrd="0" destOrd="0" presId="urn:microsoft.com/office/officeart/2018/5/layout/CenteredIconLabelDescriptionList"/>
    <dgm:cxn modelId="{9EDC40E9-4120-4456-A4F6-5C83AF743442}" type="presOf" srcId="{375982D9-57E1-4166-A36C-43C63CE78BA6}" destId="{B0F15ED1-5229-4114-8EED-C95D0CEC3730}" srcOrd="0" destOrd="0" presId="urn:microsoft.com/office/officeart/2018/5/layout/CenteredIconLabelDescriptionList"/>
    <dgm:cxn modelId="{50DD0BF3-C656-4993-8D31-D04B6C7ADBA1}" type="presOf" srcId="{9DBDD3D0-518E-438A-8F16-4C9D99B57E8B}" destId="{8DA58189-247A-45AF-8B7C-594ABE640C40}" srcOrd="0" destOrd="0" presId="urn:microsoft.com/office/officeart/2018/5/layout/CenteredIconLabelDescriptionList"/>
    <dgm:cxn modelId="{05D121F8-1036-4E09-8514-E4F66BE62825}" srcId="{8CB4AF20-E116-4E8F-9E33-0C2C60492CE4}" destId="{5A3534A2-FD7B-4582-81C1-F60B0BFE3787}" srcOrd="2" destOrd="0" parTransId="{10180C57-4DE5-43BC-96AF-F7CF5F0C58F9}" sibTransId="{3EC87D38-5509-4EA5-8463-2090A4B76C8D}"/>
    <dgm:cxn modelId="{352B16FB-BE82-40A3-9FDE-453C8515BA4E}" type="presOf" srcId="{F4565E63-ACB1-4ACE-8DB8-5BB23565B562}" destId="{B0F15ED1-5229-4114-8EED-C95D0CEC3730}" srcOrd="0" destOrd="1" presId="urn:microsoft.com/office/officeart/2018/5/layout/CenteredIconLabelDescriptionList"/>
    <dgm:cxn modelId="{4B0EC5FF-4A16-4C21-98AC-003B31A50507}" srcId="{9DBDD3D0-518E-438A-8F16-4C9D99B57E8B}" destId="{B1B02A14-505B-485C-85D5-8D0AE2A18547}" srcOrd="1" destOrd="0" parTransId="{EE5B7E4D-FF92-4C93-9DDA-532D6FCA5D99}" sibTransId="{2C310D76-B334-4850-9364-43FCF396094F}"/>
    <dgm:cxn modelId="{0E3626EE-3447-4480-AE5D-2BBB919F26B9}" type="presParOf" srcId="{41F1CAB5-B096-4705-AB86-805EC72C8FA7}" destId="{2A4E363F-709D-44C6-BAD4-C50041CCCD5A}" srcOrd="0" destOrd="0" presId="urn:microsoft.com/office/officeart/2018/5/layout/CenteredIconLabelDescriptionList"/>
    <dgm:cxn modelId="{50B3FB8F-6885-4FDB-973B-F3B803051FD3}" type="presParOf" srcId="{2A4E363F-709D-44C6-BAD4-C50041CCCD5A}" destId="{F3579B73-D5FA-475E-BCBD-DB928FF54B82}" srcOrd="0" destOrd="0" presId="urn:microsoft.com/office/officeart/2018/5/layout/CenteredIconLabelDescriptionList"/>
    <dgm:cxn modelId="{736B08C9-E998-4DBD-9905-58082362A5F6}" type="presParOf" srcId="{2A4E363F-709D-44C6-BAD4-C50041CCCD5A}" destId="{DA01F25F-70C6-4997-8B6C-CD5878C0E292}" srcOrd="1" destOrd="0" presId="urn:microsoft.com/office/officeart/2018/5/layout/CenteredIconLabelDescriptionList"/>
    <dgm:cxn modelId="{F280F0CB-7723-4AE4-AFB6-BEF24A0CC725}" type="presParOf" srcId="{2A4E363F-709D-44C6-BAD4-C50041CCCD5A}" destId="{8DA58189-247A-45AF-8B7C-594ABE640C40}" srcOrd="2" destOrd="0" presId="urn:microsoft.com/office/officeart/2018/5/layout/CenteredIconLabelDescriptionList"/>
    <dgm:cxn modelId="{D8FC89C1-2155-4BA9-9A53-FDBA08704205}" type="presParOf" srcId="{2A4E363F-709D-44C6-BAD4-C50041CCCD5A}" destId="{C462F499-1C5B-4E45-9DE6-F98664C228C2}" srcOrd="3" destOrd="0" presId="urn:microsoft.com/office/officeart/2018/5/layout/CenteredIconLabelDescriptionList"/>
    <dgm:cxn modelId="{18243B97-75A9-4D46-81EF-99959CD0D712}" type="presParOf" srcId="{2A4E363F-709D-44C6-BAD4-C50041CCCD5A}" destId="{7BF26B67-0D0D-47D9-A721-4158FCAF9552}" srcOrd="4" destOrd="0" presId="urn:microsoft.com/office/officeart/2018/5/layout/CenteredIconLabelDescriptionList"/>
    <dgm:cxn modelId="{E4372193-02CD-4396-9CBC-CF372988E9DE}" type="presParOf" srcId="{41F1CAB5-B096-4705-AB86-805EC72C8FA7}" destId="{8F2E11CE-1CBC-46EC-A9D2-E9426925B9D4}" srcOrd="1" destOrd="0" presId="urn:microsoft.com/office/officeart/2018/5/layout/CenteredIconLabelDescriptionList"/>
    <dgm:cxn modelId="{51490F26-0BFD-4703-813B-3E03EA666456}" type="presParOf" srcId="{41F1CAB5-B096-4705-AB86-805EC72C8FA7}" destId="{C6BA8F78-27D7-4739-98BE-D80133436F2D}" srcOrd="2" destOrd="0" presId="urn:microsoft.com/office/officeart/2018/5/layout/CenteredIconLabelDescriptionList"/>
    <dgm:cxn modelId="{F556DA9C-FBDA-42A1-8EAB-74A4A08576DA}" type="presParOf" srcId="{C6BA8F78-27D7-4739-98BE-D80133436F2D}" destId="{D42D5F13-5BF9-4F22-BAC8-7E231492ACD8}" srcOrd="0" destOrd="0" presId="urn:microsoft.com/office/officeart/2018/5/layout/CenteredIconLabelDescriptionList"/>
    <dgm:cxn modelId="{36FD505E-EEFB-42E8-B7AA-D9496C1A8FF1}" type="presParOf" srcId="{C6BA8F78-27D7-4739-98BE-D80133436F2D}" destId="{8AC7920D-F033-4CFA-A8EA-7B1646B96C15}" srcOrd="1" destOrd="0" presId="urn:microsoft.com/office/officeart/2018/5/layout/CenteredIconLabelDescriptionList"/>
    <dgm:cxn modelId="{D9134785-469D-4F36-8B71-7DA6B3F5824D}" type="presParOf" srcId="{C6BA8F78-27D7-4739-98BE-D80133436F2D}" destId="{220E6035-57C3-4593-A1EC-EC2E1AA2CF88}" srcOrd="2" destOrd="0" presId="urn:microsoft.com/office/officeart/2018/5/layout/CenteredIconLabelDescriptionList"/>
    <dgm:cxn modelId="{275E1EF0-4DCB-4DBF-BAEA-2B494E091FB0}" type="presParOf" srcId="{C6BA8F78-27D7-4739-98BE-D80133436F2D}" destId="{DFAA40E0-5E1D-4B3D-A808-3DDDDFE36BCF}" srcOrd="3" destOrd="0" presId="urn:microsoft.com/office/officeart/2018/5/layout/CenteredIconLabelDescriptionList"/>
    <dgm:cxn modelId="{16FF2399-F343-4FFB-92F3-732D7E946C6A}" type="presParOf" srcId="{C6BA8F78-27D7-4739-98BE-D80133436F2D}" destId="{B0F15ED1-5229-4114-8EED-C95D0CEC373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8C9330-83A1-4412-AA82-C0667F9571C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9FB08A-D683-453D-B9A9-AA0C55E7FE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MY" b="1"/>
            <a:t>Major PaaS Offerings:</a:t>
          </a:r>
          <a:endParaRPr lang="en-US"/>
        </a:p>
      </dgm:t>
    </dgm:pt>
    <dgm:pt modelId="{BFDC6C83-676A-4187-B464-C83A41A845D8}" type="parTrans" cxnId="{BDE62AA3-3F81-4991-B8DC-3096590CB619}">
      <dgm:prSet/>
      <dgm:spPr/>
      <dgm:t>
        <a:bodyPr/>
        <a:lstStyle/>
        <a:p>
          <a:endParaRPr lang="en-US"/>
        </a:p>
      </dgm:t>
    </dgm:pt>
    <dgm:pt modelId="{DD8EE4AC-2366-49F6-9C1B-5A0B0DA84255}" type="sibTrans" cxnId="{BDE62AA3-3F81-4991-B8DC-3096590CB619}">
      <dgm:prSet/>
      <dgm:spPr/>
      <dgm:t>
        <a:bodyPr/>
        <a:lstStyle/>
        <a:p>
          <a:endParaRPr lang="en-US"/>
        </a:p>
      </dgm:t>
    </dgm:pt>
    <dgm:pt modelId="{47199967-8991-4DBE-AD8F-373F558A005C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Heroku (Salesforce)</a:t>
          </a:r>
          <a:endParaRPr lang="en-US"/>
        </a:p>
      </dgm:t>
    </dgm:pt>
    <dgm:pt modelId="{0555F09A-1B53-485D-A7B5-DC1C3AAC6AA9}" type="parTrans" cxnId="{61E4A457-881C-4BF2-A47F-64C27E1498F0}">
      <dgm:prSet/>
      <dgm:spPr/>
      <dgm:t>
        <a:bodyPr/>
        <a:lstStyle/>
        <a:p>
          <a:endParaRPr lang="en-US"/>
        </a:p>
      </dgm:t>
    </dgm:pt>
    <dgm:pt modelId="{9791FC43-100F-4E5D-A979-FAD82CFAB15B}" type="sibTrans" cxnId="{61E4A457-881C-4BF2-A47F-64C27E1498F0}">
      <dgm:prSet/>
      <dgm:spPr/>
      <dgm:t>
        <a:bodyPr/>
        <a:lstStyle/>
        <a:p>
          <a:endParaRPr lang="en-US"/>
        </a:p>
      </dgm:t>
    </dgm:pt>
    <dgm:pt modelId="{CAB9CE2D-C1B1-4F02-9424-3CB70E969BFF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Google App Engine (Google Cloud Platform)</a:t>
          </a:r>
          <a:endParaRPr lang="en-US"/>
        </a:p>
      </dgm:t>
    </dgm:pt>
    <dgm:pt modelId="{36C37AEB-73A2-4CAD-86D8-8B7F12207FCF}" type="parTrans" cxnId="{93125F7B-6BD3-4959-93F7-0BA99471C4C7}">
      <dgm:prSet/>
      <dgm:spPr/>
      <dgm:t>
        <a:bodyPr/>
        <a:lstStyle/>
        <a:p>
          <a:endParaRPr lang="en-US"/>
        </a:p>
      </dgm:t>
    </dgm:pt>
    <dgm:pt modelId="{A172A9AC-B0E9-4878-9249-E2D6B9A35B52}" type="sibTrans" cxnId="{93125F7B-6BD3-4959-93F7-0BA99471C4C7}">
      <dgm:prSet/>
      <dgm:spPr/>
      <dgm:t>
        <a:bodyPr/>
        <a:lstStyle/>
        <a:p>
          <a:endParaRPr lang="en-US"/>
        </a:p>
      </dgm:t>
    </dgm:pt>
    <dgm:pt modelId="{82AA7DF4-DF15-466E-9EB7-FCF062D74105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Azure App Service (Microsoft Azure)</a:t>
          </a:r>
          <a:endParaRPr lang="en-US"/>
        </a:p>
      </dgm:t>
    </dgm:pt>
    <dgm:pt modelId="{7D582961-E01A-48B5-B8B7-8682E64FB502}" type="parTrans" cxnId="{5994F3C2-1F88-421F-AE81-19FEEC25FD15}">
      <dgm:prSet/>
      <dgm:spPr/>
      <dgm:t>
        <a:bodyPr/>
        <a:lstStyle/>
        <a:p>
          <a:endParaRPr lang="en-US"/>
        </a:p>
      </dgm:t>
    </dgm:pt>
    <dgm:pt modelId="{70589189-0F37-42B9-8481-0C7C7E2C4368}" type="sibTrans" cxnId="{5994F3C2-1F88-421F-AE81-19FEEC25FD15}">
      <dgm:prSet/>
      <dgm:spPr/>
      <dgm:t>
        <a:bodyPr/>
        <a:lstStyle/>
        <a:p>
          <a:endParaRPr lang="en-US"/>
        </a:p>
      </dgm:t>
    </dgm:pt>
    <dgm:pt modelId="{B9538FC3-0E69-41E4-89D8-3883E138EA49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AWS Elastic Beanstalk (Amazon Web Services)</a:t>
          </a:r>
          <a:endParaRPr lang="en-US"/>
        </a:p>
      </dgm:t>
    </dgm:pt>
    <dgm:pt modelId="{E6896997-A68F-4CB6-BEFE-B90384E704B2}" type="parTrans" cxnId="{2025EE3C-B692-42F0-9000-7F938ED2F8CA}">
      <dgm:prSet/>
      <dgm:spPr/>
      <dgm:t>
        <a:bodyPr/>
        <a:lstStyle/>
        <a:p>
          <a:endParaRPr lang="en-US"/>
        </a:p>
      </dgm:t>
    </dgm:pt>
    <dgm:pt modelId="{2301C021-11E2-4774-A629-6C30B3B3E652}" type="sibTrans" cxnId="{2025EE3C-B692-42F0-9000-7F938ED2F8CA}">
      <dgm:prSet/>
      <dgm:spPr/>
      <dgm:t>
        <a:bodyPr/>
        <a:lstStyle/>
        <a:p>
          <a:endParaRPr lang="en-US"/>
        </a:p>
      </dgm:t>
    </dgm:pt>
    <dgm:pt modelId="{6906649D-76CF-4909-8B70-1131A68E7E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MY" b="1"/>
            <a:t>Key Services Offered:</a:t>
          </a:r>
          <a:endParaRPr lang="en-US"/>
        </a:p>
      </dgm:t>
    </dgm:pt>
    <dgm:pt modelId="{67ED6891-10AD-4230-9740-2C881E13C523}" type="parTrans" cxnId="{4F09F626-E5ED-4910-B7FA-FB97BED7E6C0}">
      <dgm:prSet/>
      <dgm:spPr/>
      <dgm:t>
        <a:bodyPr/>
        <a:lstStyle/>
        <a:p>
          <a:endParaRPr lang="en-US"/>
        </a:p>
      </dgm:t>
    </dgm:pt>
    <dgm:pt modelId="{7FE3647D-6105-42FE-B3DA-8959B95418A5}" type="sibTrans" cxnId="{4F09F626-E5ED-4910-B7FA-FB97BED7E6C0}">
      <dgm:prSet/>
      <dgm:spPr/>
      <dgm:t>
        <a:bodyPr/>
        <a:lstStyle/>
        <a:p>
          <a:endParaRPr lang="en-US"/>
        </a:p>
      </dgm:t>
    </dgm:pt>
    <dgm:pt modelId="{3BC45C9A-F8A2-4720-9360-5B402FB295B7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Hosting environments</a:t>
          </a:r>
          <a:endParaRPr lang="en-US"/>
        </a:p>
      </dgm:t>
    </dgm:pt>
    <dgm:pt modelId="{E0050A88-64DB-49A3-A3A2-E73A40042E55}" type="parTrans" cxnId="{98DCA1C6-193A-48D9-97BA-0E18A183DCC4}">
      <dgm:prSet/>
      <dgm:spPr/>
      <dgm:t>
        <a:bodyPr/>
        <a:lstStyle/>
        <a:p>
          <a:endParaRPr lang="en-US"/>
        </a:p>
      </dgm:t>
    </dgm:pt>
    <dgm:pt modelId="{8B73BA14-CA3A-4A58-8721-6653A2CA91FC}" type="sibTrans" cxnId="{98DCA1C6-193A-48D9-97BA-0E18A183DCC4}">
      <dgm:prSet/>
      <dgm:spPr/>
      <dgm:t>
        <a:bodyPr/>
        <a:lstStyle/>
        <a:p>
          <a:endParaRPr lang="en-US"/>
        </a:p>
      </dgm:t>
    </dgm:pt>
    <dgm:pt modelId="{53A220A1-1395-4502-898F-2141BFF2C790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Integrated development environments (IDEs)</a:t>
          </a:r>
          <a:endParaRPr lang="en-US"/>
        </a:p>
      </dgm:t>
    </dgm:pt>
    <dgm:pt modelId="{54754A9B-A366-4CF9-80D3-28087BD0A3A5}" type="parTrans" cxnId="{357EA3C3-20AF-4E2E-AFD6-CA065FF91DDF}">
      <dgm:prSet/>
      <dgm:spPr/>
      <dgm:t>
        <a:bodyPr/>
        <a:lstStyle/>
        <a:p>
          <a:endParaRPr lang="en-US"/>
        </a:p>
      </dgm:t>
    </dgm:pt>
    <dgm:pt modelId="{FD3C84DE-8384-44F4-A74A-850BCC997431}" type="sibTrans" cxnId="{357EA3C3-20AF-4E2E-AFD6-CA065FF91DDF}">
      <dgm:prSet/>
      <dgm:spPr/>
      <dgm:t>
        <a:bodyPr/>
        <a:lstStyle/>
        <a:p>
          <a:endParaRPr lang="en-US"/>
        </a:p>
      </dgm:t>
    </dgm:pt>
    <dgm:pt modelId="{FEBC86A6-BAA8-4920-BE01-4B36572DFCFB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Database and storage integrations</a:t>
          </a:r>
          <a:endParaRPr lang="en-US"/>
        </a:p>
      </dgm:t>
    </dgm:pt>
    <dgm:pt modelId="{C159E49B-AAF2-41DC-94C8-2BDE1D6990BB}" type="parTrans" cxnId="{73A012AD-F305-4D9B-914B-EC5719359E2C}">
      <dgm:prSet/>
      <dgm:spPr/>
      <dgm:t>
        <a:bodyPr/>
        <a:lstStyle/>
        <a:p>
          <a:endParaRPr lang="en-US"/>
        </a:p>
      </dgm:t>
    </dgm:pt>
    <dgm:pt modelId="{036414EE-A0CC-4EC8-9BFF-309DA7BD73EF}" type="sibTrans" cxnId="{73A012AD-F305-4D9B-914B-EC5719359E2C}">
      <dgm:prSet/>
      <dgm:spPr/>
      <dgm:t>
        <a:bodyPr/>
        <a:lstStyle/>
        <a:p>
          <a:endParaRPr lang="en-US"/>
        </a:p>
      </dgm:t>
    </dgm:pt>
    <dgm:pt modelId="{3F93CDB3-E7EB-4F6E-BD38-9ADC78DC98BB}" type="pres">
      <dgm:prSet presAssocID="{1E8C9330-83A1-4412-AA82-C0667F9571CE}" presName="root" presStyleCnt="0">
        <dgm:presLayoutVars>
          <dgm:dir/>
          <dgm:resizeHandles val="exact"/>
        </dgm:presLayoutVars>
      </dgm:prSet>
      <dgm:spPr/>
    </dgm:pt>
    <dgm:pt modelId="{A3F1430A-E0FF-4EF3-8214-0BC7A0061754}" type="pres">
      <dgm:prSet presAssocID="{B39FB08A-D683-453D-B9A9-AA0C55E7FE3C}" presName="compNode" presStyleCnt="0"/>
      <dgm:spPr/>
    </dgm:pt>
    <dgm:pt modelId="{8C849843-ADBE-4E7E-AE18-7A2F96034F9E}" type="pres">
      <dgm:prSet presAssocID="{B39FB08A-D683-453D-B9A9-AA0C55E7FE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CB20BD92-C4EE-4336-A2E8-219F9CB06A63}" type="pres">
      <dgm:prSet presAssocID="{B39FB08A-D683-453D-B9A9-AA0C55E7FE3C}" presName="iconSpace" presStyleCnt="0"/>
      <dgm:spPr/>
    </dgm:pt>
    <dgm:pt modelId="{4831BFD3-4EEB-4F1F-9C0D-42FE85EC73A4}" type="pres">
      <dgm:prSet presAssocID="{B39FB08A-D683-453D-B9A9-AA0C55E7FE3C}" presName="parTx" presStyleLbl="revTx" presStyleIdx="0" presStyleCnt="4">
        <dgm:presLayoutVars>
          <dgm:chMax val="0"/>
          <dgm:chPref val="0"/>
        </dgm:presLayoutVars>
      </dgm:prSet>
      <dgm:spPr/>
    </dgm:pt>
    <dgm:pt modelId="{14CF14D5-A29F-404E-8A55-FC31B3E9FDE0}" type="pres">
      <dgm:prSet presAssocID="{B39FB08A-D683-453D-B9A9-AA0C55E7FE3C}" presName="txSpace" presStyleCnt="0"/>
      <dgm:spPr/>
    </dgm:pt>
    <dgm:pt modelId="{C6309A76-9D85-40CF-88FB-28AB06A8E0E8}" type="pres">
      <dgm:prSet presAssocID="{B39FB08A-D683-453D-B9A9-AA0C55E7FE3C}" presName="desTx" presStyleLbl="revTx" presStyleIdx="1" presStyleCnt="4">
        <dgm:presLayoutVars/>
      </dgm:prSet>
      <dgm:spPr/>
    </dgm:pt>
    <dgm:pt modelId="{1A5C3073-D733-4C8E-BF39-D6611733834E}" type="pres">
      <dgm:prSet presAssocID="{DD8EE4AC-2366-49F6-9C1B-5A0B0DA84255}" presName="sibTrans" presStyleCnt="0"/>
      <dgm:spPr/>
    </dgm:pt>
    <dgm:pt modelId="{539F3488-A87A-4512-8257-7E4A9D65A883}" type="pres">
      <dgm:prSet presAssocID="{6906649D-76CF-4909-8B70-1131A68E7E11}" presName="compNode" presStyleCnt="0"/>
      <dgm:spPr/>
    </dgm:pt>
    <dgm:pt modelId="{C8B254BD-9AC4-4842-924D-812CBA67E07D}" type="pres">
      <dgm:prSet presAssocID="{6906649D-76CF-4909-8B70-1131A68E7E1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0641AE-DACD-4FCC-9567-A7ECF9B5295A}" type="pres">
      <dgm:prSet presAssocID="{6906649D-76CF-4909-8B70-1131A68E7E11}" presName="iconSpace" presStyleCnt="0"/>
      <dgm:spPr/>
    </dgm:pt>
    <dgm:pt modelId="{151CA0FE-D905-4E40-B580-B93D07CE8144}" type="pres">
      <dgm:prSet presAssocID="{6906649D-76CF-4909-8B70-1131A68E7E11}" presName="parTx" presStyleLbl="revTx" presStyleIdx="2" presStyleCnt="4">
        <dgm:presLayoutVars>
          <dgm:chMax val="0"/>
          <dgm:chPref val="0"/>
        </dgm:presLayoutVars>
      </dgm:prSet>
      <dgm:spPr/>
    </dgm:pt>
    <dgm:pt modelId="{8EEC244A-3B22-46D7-8974-59468B10D5F4}" type="pres">
      <dgm:prSet presAssocID="{6906649D-76CF-4909-8B70-1131A68E7E11}" presName="txSpace" presStyleCnt="0"/>
      <dgm:spPr/>
    </dgm:pt>
    <dgm:pt modelId="{1A1F116C-53D4-454C-99B8-E78CAE416667}" type="pres">
      <dgm:prSet presAssocID="{6906649D-76CF-4909-8B70-1131A68E7E11}" presName="desTx" presStyleLbl="revTx" presStyleIdx="3" presStyleCnt="4">
        <dgm:presLayoutVars/>
      </dgm:prSet>
      <dgm:spPr/>
    </dgm:pt>
  </dgm:ptLst>
  <dgm:cxnLst>
    <dgm:cxn modelId="{4F09F626-E5ED-4910-B7FA-FB97BED7E6C0}" srcId="{1E8C9330-83A1-4412-AA82-C0667F9571CE}" destId="{6906649D-76CF-4909-8B70-1131A68E7E11}" srcOrd="1" destOrd="0" parTransId="{67ED6891-10AD-4230-9740-2C881E13C523}" sibTransId="{7FE3647D-6105-42FE-B3DA-8959B95418A5}"/>
    <dgm:cxn modelId="{2025EE3C-B692-42F0-9000-7F938ED2F8CA}" srcId="{B39FB08A-D683-453D-B9A9-AA0C55E7FE3C}" destId="{B9538FC3-0E69-41E4-89D8-3883E138EA49}" srcOrd="3" destOrd="0" parTransId="{E6896997-A68F-4CB6-BEFE-B90384E704B2}" sibTransId="{2301C021-11E2-4774-A629-6C30B3B3E652}"/>
    <dgm:cxn modelId="{D05DF94F-E447-40EC-A6BA-56F0114629B1}" type="presOf" srcId="{FEBC86A6-BAA8-4920-BE01-4B36572DFCFB}" destId="{1A1F116C-53D4-454C-99B8-E78CAE416667}" srcOrd="0" destOrd="2" presId="urn:microsoft.com/office/officeart/2018/2/layout/IconLabelDescriptionList"/>
    <dgm:cxn modelId="{61E4A457-881C-4BF2-A47F-64C27E1498F0}" srcId="{B39FB08A-D683-453D-B9A9-AA0C55E7FE3C}" destId="{47199967-8991-4DBE-AD8F-373F558A005C}" srcOrd="0" destOrd="0" parTransId="{0555F09A-1B53-485D-A7B5-DC1C3AAC6AA9}" sibTransId="{9791FC43-100F-4E5D-A979-FAD82CFAB15B}"/>
    <dgm:cxn modelId="{27E68175-4CD6-42BB-9BAC-56921197D908}" type="presOf" srcId="{6906649D-76CF-4909-8B70-1131A68E7E11}" destId="{151CA0FE-D905-4E40-B580-B93D07CE8144}" srcOrd="0" destOrd="0" presId="urn:microsoft.com/office/officeart/2018/2/layout/IconLabelDescriptionList"/>
    <dgm:cxn modelId="{93125F7B-6BD3-4959-93F7-0BA99471C4C7}" srcId="{B39FB08A-D683-453D-B9A9-AA0C55E7FE3C}" destId="{CAB9CE2D-C1B1-4F02-9424-3CB70E969BFF}" srcOrd="1" destOrd="0" parTransId="{36C37AEB-73A2-4CAD-86D8-8B7F12207FCF}" sibTransId="{A172A9AC-B0E9-4878-9249-E2D6B9A35B52}"/>
    <dgm:cxn modelId="{37262A7D-C694-4AE0-A3B4-1E6AAB6A6FDE}" type="presOf" srcId="{82AA7DF4-DF15-466E-9EB7-FCF062D74105}" destId="{C6309A76-9D85-40CF-88FB-28AB06A8E0E8}" srcOrd="0" destOrd="2" presId="urn:microsoft.com/office/officeart/2018/2/layout/IconLabelDescriptionList"/>
    <dgm:cxn modelId="{BDE62AA3-3F81-4991-B8DC-3096590CB619}" srcId="{1E8C9330-83A1-4412-AA82-C0667F9571CE}" destId="{B39FB08A-D683-453D-B9A9-AA0C55E7FE3C}" srcOrd="0" destOrd="0" parTransId="{BFDC6C83-676A-4187-B464-C83A41A845D8}" sibTransId="{DD8EE4AC-2366-49F6-9C1B-5A0B0DA84255}"/>
    <dgm:cxn modelId="{73A012AD-F305-4D9B-914B-EC5719359E2C}" srcId="{6906649D-76CF-4909-8B70-1131A68E7E11}" destId="{FEBC86A6-BAA8-4920-BE01-4B36572DFCFB}" srcOrd="2" destOrd="0" parTransId="{C159E49B-AAF2-41DC-94C8-2BDE1D6990BB}" sibTransId="{036414EE-A0CC-4EC8-9BFF-309DA7BD73EF}"/>
    <dgm:cxn modelId="{966D11BA-BCC6-4EA9-B9C2-B99E4B7C82E1}" type="presOf" srcId="{53A220A1-1395-4502-898F-2141BFF2C790}" destId="{1A1F116C-53D4-454C-99B8-E78CAE416667}" srcOrd="0" destOrd="1" presId="urn:microsoft.com/office/officeart/2018/2/layout/IconLabelDescriptionList"/>
    <dgm:cxn modelId="{B2C6AFBE-2AF9-4242-B6D9-D8D4A384A126}" type="presOf" srcId="{CAB9CE2D-C1B1-4F02-9424-3CB70E969BFF}" destId="{C6309A76-9D85-40CF-88FB-28AB06A8E0E8}" srcOrd="0" destOrd="1" presId="urn:microsoft.com/office/officeart/2018/2/layout/IconLabelDescriptionList"/>
    <dgm:cxn modelId="{5994F3C2-1F88-421F-AE81-19FEEC25FD15}" srcId="{B39FB08A-D683-453D-B9A9-AA0C55E7FE3C}" destId="{82AA7DF4-DF15-466E-9EB7-FCF062D74105}" srcOrd="2" destOrd="0" parTransId="{7D582961-E01A-48B5-B8B7-8682E64FB502}" sibTransId="{70589189-0F37-42B9-8481-0C7C7E2C4368}"/>
    <dgm:cxn modelId="{357EA3C3-20AF-4E2E-AFD6-CA065FF91DDF}" srcId="{6906649D-76CF-4909-8B70-1131A68E7E11}" destId="{53A220A1-1395-4502-898F-2141BFF2C790}" srcOrd="1" destOrd="0" parTransId="{54754A9B-A366-4CF9-80D3-28087BD0A3A5}" sibTransId="{FD3C84DE-8384-44F4-A74A-850BCC997431}"/>
    <dgm:cxn modelId="{98DCA1C6-193A-48D9-97BA-0E18A183DCC4}" srcId="{6906649D-76CF-4909-8B70-1131A68E7E11}" destId="{3BC45C9A-F8A2-4720-9360-5B402FB295B7}" srcOrd="0" destOrd="0" parTransId="{E0050A88-64DB-49A3-A3A2-E73A40042E55}" sibTransId="{8B73BA14-CA3A-4A58-8721-6653A2CA91FC}"/>
    <dgm:cxn modelId="{E39E17CC-3A74-4BE2-B80B-621DD8437A19}" type="presOf" srcId="{47199967-8991-4DBE-AD8F-373F558A005C}" destId="{C6309A76-9D85-40CF-88FB-28AB06A8E0E8}" srcOrd="0" destOrd="0" presId="urn:microsoft.com/office/officeart/2018/2/layout/IconLabelDescriptionList"/>
    <dgm:cxn modelId="{8CD269CC-985A-4BDC-9C6D-E872F760559A}" type="presOf" srcId="{3BC45C9A-F8A2-4720-9360-5B402FB295B7}" destId="{1A1F116C-53D4-454C-99B8-E78CAE416667}" srcOrd="0" destOrd="0" presId="urn:microsoft.com/office/officeart/2018/2/layout/IconLabelDescriptionList"/>
    <dgm:cxn modelId="{A0BE00D0-D825-4A77-91F9-3AE1F2D16C0D}" type="presOf" srcId="{B39FB08A-D683-453D-B9A9-AA0C55E7FE3C}" destId="{4831BFD3-4EEB-4F1F-9C0D-42FE85EC73A4}" srcOrd="0" destOrd="0" presId="urn:microsoft.com/office/officeart/2018/2/layout/IconLabelDescriptionList"/>
    <dgm:cxn modelId="{8D2F38ED-E27F-408F-9745-E8E587342CA7}" type="presOf" srcId="{B9538FC3-0E69-41E4-89D8-3883E138EA49}" destId="{C6309A76-9D85-40CF-88FB-28AB06A8E0E8}" srcOrd="0" destOrd="3" presId="urn:microsoft.com/office/officeart/2018/2/layout/IconLabelDescriptionList"/>
    <dgm:cxn modelId="{D76576FD-173C-48F1-9BC5-AF054E7C726C}" type="presOf" srcId="{1E8C9330-83A1-4412-AA82-C0667F9571CE}" destId="{3F93CDB3-E7EB-4F6E-BD38-9ADC78DC98BB}" srcOrd="0" destOrd="0" presId="urn:microsoft.com/office/officeart/2018/2/layout/IconLabelDescriptionList"/>
    <dgm:cxn modelId="{136635CA-D6A5-45D6-9657-7A6B10C8270B}" type="presParOf" srcId="{3F93CDB3-E7EB-4F6E-BD38-9ADC78DC98BB}" destId="{A3F1430A-E0FF-4EF3-8214-0BC7A0061754}" srcOrd="0" destOrd="0" presId="urn:microsoft.com/office/officeart/2018/2/layout/IconLabelDescriptionList"/>
    <dgm:cxn modelId="{83E04EDD-58F7-4922-87DE-33982F52DD4E}" type="presParOf" srcId="{A3F1430A-E0FF-4EF3-8214-0BC7A0061754}" destId="{8C849843-ADBE-4E7E-AE18-7A2F96034F9E}" srcOrd="0" destOrd="0" presId="urn:microsoft.com/office/officeart/2018/2/layout/IconLabelDescriptionList"/>
    <dgm:cxn modelId="{CA1962DB-E3CF-48BF-9EC8-C539137CB50F}" type="presParOf" srcId="{A3F1430A-E0FF-4EF3-8214-0BC7A0061754}" destId="{CB20BD92-C4EE-4336-A2E8-219F9CB06A63}" srcOrd="1" destOrd="0" presId="urn:microsoft.com/office/officeart/2018/2/layout/IconLabelDescriptionList"/>
    <dgm:cxn modelId="{17047325-CF2F-4096-B5AE-DEBF0DBCE58D}" type="presParOf" srcId="{A3F1430A-E0FF-4EF3-8214-0BC7A0061754}" destId="{4831BFD3-4EEB-4F1F-9C0D-42FE85EC73A4}" srcOrd="2" destOrd="0" presId="urn:microsoft.com/office/officeart/2018/2/layout/IconLabelDescriptionList"/>
    <dgm:cxn modelId="{413E6C30-AA73-4811-89A6-1C0228AE4E9D}" type="presParOf" srcId="{A3F1430A-E0FF-4EF3-8214-0BC7A0061754}" destId="{14CF14D5-A29F-404E-8A55-FC31B3E9FDE0}" srcOrd="3" destOrd="0" presId="urn:microsoft.com/office/officeart/2018/2/layout/IconLabelDescriptionList"/>
    <dgm:cxn modelId="{2A2FC6CD-FE58-49C8-9808-38CAC659B1BC}" type="presParOf" srcId="{A3F1430A-E0FF-4EF3-8214-0BC7A0061754}" destId="{C6309A76-9D85-40CF-88FB-28AB06A8E0E8}" srcOrd="4" destOrd="0" presId="urn:microsoft.com/office/officeart/2018/2/layout/IconLabelDescriptionList"/>
    <dgm:cxn modelId="{209F7189-672E-4213-8D23-359B0D1177F7}" type="presParOf" srcId="{3F93CDB3-E7EB-4F6E-BD38-9ADC78DC98BB}" destId="{1A5C3073-D733-4C8E-BF39-D6611733834E}" srcOrd="1" destOrd="0" presId="urn:microsoft.com/office/officeart/2018/2/layout/IconLabelDescriptionList"/>
    <dgm:cxn modelId="{A0A40C95-1B58-4BCA-8ED8-CA204DFD18EC}" type="presParOf" srcId="{3F93CDB3-E7EB-4F6E-BD38-9ADC78DC98BB}" destId="{539F3488-A87A-4512-8257-7E4A9D65A883}" srcOrd="2" destOrd="0" presId="urn:microsoft.com/office/officeart/2018/2/layout/IconLabelDescriptionList"/>
    <dgm:cxn modelId="{5AE897D5-9A7F-44BD-A6C5-7333BCE66490}" type="presParOf" srcId="{539F3488-A87A-4512-8257-7E4A9D65A883}" destId="{C8B254BD-9AC4-4842-924D-812CBA67E07D}" srcOrd="0" destOrd="0" presId="urn:microsoft.com/office/officeart/2018/2/layout/IconLabelDescriptionList"/>
    <dgm:cxn modelId="{57E81A9D-6966-4DE1-A90E-8BFB22315B2F}" type="presParOf" srcId="{539F3488-A87A-4512-8257-7E4A9D65A883}" destId="{EF0641AE-DACD-4FCC-9567-A7ECF9B5295A}" srcOrd="1" destOrd="0" presId="urn:microsoft.com/office/officeart/2018/2/layout/IconLabelDescriptionList"/>
    <dgm:cxn modelId="{183C58BD-CA8F-4B14-96E4-939E6437BB5D}" type="presParOf" srcId="{539F3488-A87A-4512-8257-7E4A9D65A883}" destId="{151CA0FE-D905-4E40-B580-B93D07CE8144}" srcOrd="2" destOrd="0" presId="urn:microsoft.com/office/officeart/2018/2/layout/IconLabelDescriptionList"/>
    <dgm:cxn modelId="{ACA37ED1-4C2B-4280-8FFB-7B769654D550}" type="presParOf" srcId="{539F3488-A87A-4512-8257-7E4A9D65A883}" destId="{8EEC244A-3B22-46D7-8974-59468B10D5F4}" srcOrd="3" destOrd="0" presId="urn:microsoft.com/office/officeart/2018/2/layout/IconLabelDescriptionList"/>
    <dgm:cxn modelId="{58D52F48-ADF6-4F9E-A888-ABBB5BF168B3}" type="presParOf" srcId="{539F3488-A87A-4512-8257-7E4A9D65A883}" destId="{1A1F116C-53D4-454C-99B8-E78CAE41666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BE1FEB-2606-4B77-8172-633ADE2BB57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EC060E-A5BC-4F02-B749-A8637925FF3F}">
      <dgm:prSet/>
      <dgm:spPr/>
      <dgm:t>
        <a:bodyPr/>
        <a:lstStyle/>
        <a:p>
          <a:pPr>
            <a:defRPr b="1"/>
          </a:pPr>
          <a:r>
            <a:rPr lang="en-MY" b="1"/>
            <a:t>Benefits:</a:t>
          </a:r>
          <a:endParaRPr lang="en-US"/>
        </a:p>
      </dgm:t>
    </dgm:pt>
    <dgm:pt modelId="{9C838E57-68A5-4A7A-BACC-1901810FE4E9}" type="parTrans" cxnId="{B7BF8286-62E7-43E3-A17C-4CC08D96D0CC}">
      <dgm:prSet/>
      <dgm:spPr/>
      <dgm:t>
        <a:bodyPr/>
        <a:lstStyle/>
        <a:p>
          <a:endParaRPr lang="en-US"/>
        </a:p>
      </dgm:t>
    </dgm:pt>
    <dgm:pt modelId="{20F0CAEB-264E-4035-A133-BBFEB1922A13}" type="sibTrans" cxnId="{B7BF8286-62E7-43E3-A17C-4CC08D96D0CC}">
      <dgm:prSet/>
      <dgm:spPr/>
      <dgm:t>
        <a:bodyPr/>
        <a:lstStyle/>
        <a:p>
          <a:endParaRPr lang="en-US"/>
        </a:p>
      </dgm:t>
    </dgm:pt>
    <dgm:pt modelId="{27AB6B1D-9A08-4534-AD35-E694FB3525DA}">
      <dgm:prSet/>
      <dgm:spPr/>
      <dgm:t>
        <a:bodyPr/>
        <a:lstStyle/>
        <a:p>
          <a:r>
            <a:rPr lang="en-MY"/>
            <a:t>High flexibility and control over resources</a:t>
          </a:r>
          <a:endParaRPr lang="en-US"/>
        </a:p>
      </dgm:t>
    </dgm:pt>
    <dgm:pt modelId="{036EA01D-F174-41F9-A5AB-F0AC17FAD857}" type="parTrans" cxnId="{E22F9B9C-5036-4B35-B31A-B3AE6A41FF41}">
      <dgm:prSet/>
      <dgm:spPr/>
      <dgm:t>
        <a:bodyPr/>
        <a:lstStyle/>
        <a:p>
          <a:endParaRPr lang="en-US"/>
        </a:p>
      </dgm:t>
    </dgm:pt>
    <dgm:pt modelId="{54A9DB45-56D7-43DE-939F-9F3556EC0FD2}" type="sibTrans" cxnId="{E22F9B9C-5036-4B35-B31A-B3AE6A41FF41}">
      <dgm:prSet/>
      <dgm:spPr/>
      <dgm:t>
        <a:bodyPr/>
        <a:lstStyle/>
        <a:p>
          <a:endParaRPr lang="en-US"/>
        </a:p>
      </dgm:t>
    </dgm:pt>
    <dgm:pt modelId="{4C61EB67-C7AD-4DAB-AF5C-DF41FA5FF59B}">
      <dgm:prSet/>
      <dgm:spPr/>
      <dgm:t>
        <a:bodyPr/>
        <a:lstStyle/>
        <a:p>
          <a:r>
            <a:rPr lang="en-MY"/>
            <a:t>Pay-as-you-go model for infrastructure</a:t>
          </a:r>
          <a:endParaRPr lang="en-US"/>
        </a:p>
      </dgm:t>
    </dgm:pt>
    <dgm:pt modelId="{9AF8A2A2-4A37-4927-87B3-5EEFFFCE5BC0}" type="parTrans" cxnId="{65EA2A4C-20C5-449D-B386-5A5B1DAF9656}">
      <dgm:prSet/>
      <dgm:spPr/>
      <dgm:t>
        <a:bodyPr/>
        <a:lstStyle/>
        <a:p>
          <a:endParaRPr lang="en-US"/>
        </a:p>
      </dgm:t>
    </dgm:pt>
    <dgm:pt modelId="{D47910A3-D15A-48F3-8CD0-8509CDE2282D}" type="sibTrans" cxnId="{65EA2A4C-20C5-449D-B386-5A5B1DAF9656}">
      <dgm:prSet/>
      <dgm:spPr/>
      <dgm:t>
        <a:bodyPr/>
        <a:lstStyle/>
        <a:p>
          <a:endParaRPr lang="en-US"/>
        </a:p>
      </dgm:t>
    </dgm:pt>
    <dgm:pt modelId="{A45A94A7-724E-41F6-B20F-1FB6636F9807}">
      <dgm:prSet/>
      <dgm:spPr/>
      <dgm:t>
        <a:bodyPr/>
        <a:lstStyle/>
        <a:p>
          <a:r>
            <a:rPr lang="en-MY"/>
            <a:t>Easy scalability and rapid provisioning</a:t>
          </a:r>
          <a:endParaRPr lang="en-US"/>
        </a:p>
      </dgm:t>
    </dgm:pt>
    <dgm:pt modelId="{BF1F771C-A419-4A2B-86EC-DB6EF26F6368}" type="parTrans" cxnId="{C3F41442-C145-4E78-8374-4465CA6DC942}">
      <dgm:prSet/>
      <dgm:spPr/>
      <dgm:t>
        <a:bodyPr/>
        <a:lstStyle/>
        <a:p>
          <a:endParaRPr lang="en-US"/>
        </a:p>
      </dgm:t>
    </dgm:pt>
    <dgm:pt modelId="{72F02DAA-5975-4561-83C6-AB7ED7CFB9A6}" type="sibTrans" cxnId="{C3F41442-C145-4E78-8374-4465CA6DC942}">
      <dgm:prSet/>
      <dgm:spPr/>
      <dgm:t>
        <a:bodyPr/>
        <a:lstStyle/>
        <a:p>
          <a:endParaRPr lang="en-US"/>
        </a:p>
      </dgm:t>
    </dgm:pt>
    <dgm:pt modelId="{14208E20-FE4E-493F-A5B2-9FF8FF48F217}">
      <dgm:prSet/>
      <dgm:spPr/>
      <dgm:t>
        <a:bodyPr/>
        <a:lstStyle/>
        <a:p>
          <a:pPr>
            <a:defRPr b="1"/>
          </a:pPr>
          <a:r>
            <a:rPr lang="en-MY" b="1"/>
            <a:t>Challenges:</a:t>
          </a:r>
          <a:endParaRPr lang="en-US"/>
        </a:p>
      </dgm:t>
    </dgm:pt>
    <dgm:pt modelId="{3373EBAF-69BF-41BB-BB14-1A96AA9F92F9}" type="parTrans" cxnId="{B6BB389F-2A9E-4CE3-9F33-535E5FD6DE37}">
      <dgm:prSet/>
      <dgm:spPr/>
      <dgm:t>
        <a:bodyPr/>
        <a:lstStyle/>
        <a:p>
          <a:endParaRPr lang="en-US"/>
        </a:p>
      </dgm:t>
    </dgm:pt>
    <dgm:pt modelId="{5B44E2EF-ED63-4DCF-A3FE-FFC77AB7D140}" type="sibTrans" cxnId="{B6BB389F-2A9E-4CE3-9F33-535E5FD6DE37}">
      <dgm:prSet/>
      <dgm:spPr/>
      <dgm:t>
        <a:bodyPr/>
        <a:lstStyle/>
        <a:p>
          <a:endParaRPr lang="en-US"/>
        </a:p>
      </dgm:t>
    </dgm:pt>
    <dgm:pt modelId="{FF4C4AA8-CBCD-4BEC-A499-8184E0536661}">
      <dgm:prSet/>
      <dgm:spPr/>
      <dgm:t>
        <a:bodyPr/>
        <a:lstStyle/>
        <a:p>
          <a:r>
            <a:rPr lang="en-MY"/>
            <a:t>Requires in-house expertise to configure and manage</a:t>
          </a:r>
          <a:endParaRPr lang="en-US"/>
        </a:p>
      </dgm:t>
    </dgm:pt>
    <dgm:pt modelId="{DA204E18-3587-482A-B21F-40EDA6EDB1C7}" type="parTrans" cxnId="{6C049215-AA8C-4C92-A186-4577DAFF1D29}">
      <dgm:prSet/>
      <dgm:spPr/>
      <dgm:t>
        <a:bodyPr/>
        <a:lstStyle/>
        <a:p>
          <a:endParaRPr lang="en-US"/>
        </a:p>
      </dgm:t>
    </dgm:pt>
    <dgm:pt modelId="{F65D9670-0403-43EE-BF82-FEC57BC2DBB4}" type="sibTrans" cxnId="{6C049215-AA8C-4C92-A186-4577DAFF1D29}">
      <dgm:prSet/>
      <dgm:spPr/>
      <dgm:t>
        <a:bodyPr/>
        <a:lstStyle/>
        <a:p>
          <a:endParaRPr lang="en-US"/>
        </a:p>
      </dgm:t>
    </dgm:pt>
    <dgm:pt modelId="{AB4E5E57-25E1-4890-A259-DC731C1C64EA}">
      <dgm:prSet/>
      <dgm:spPr/>
      <dgm:t>
        <a:bodyPr/>
        <a:lstStyle/>
        <a:p>
          <a:r>
            <a:rPr lang="en-MY"/>
            <a:t>Security and compliance are partly the customer’s responsibility</a:t>
          </a:r>
          <a:endParaRPr lang="en-US"/>
        </a:p>
      </dgm:t>
    </dgm:pt>
    <dgm:pt modelId="{3B727D36-CF84-49CB-A325-4E73E6873232}" type="parTrans" cxnId="{B348F7F3-DB6D-4C21-B8F6-F9ADE37E071E}">
      <dgm:prSet/>
      <dgm:spPr/>
      <dgm:t>
        <a:bodyPr/>
        <a:lstStyle/>
        <a:p>
          <a:endParaRPr lang="en-US"/>
        </a:p>
      </dgm:t>
    </dgm:pt>
    <dgm:pt modelId="{731ABD77-7C4C-4E93-BB69-7741D571A182}" type="sibTrans" cxnId="{B348F7F3-DB6D-4C21-B8F6-F9ADE37E071E}">
      <dgm:prSet/>
      <dgm:spPr/>
      <dgm:t>
        <a:bodyPr/>
        <a:lstStyle/>
        <a:p>
          <a:endParaRPr lang="en-US"/>
        </a:p>
      </dgm:t>
    </dgm:pt>
    <dgm:pt modelId="{9622FF7B-0086-4635-B2AC-315AE11A6480}">
      <dgm:prSet/>
      <dgm:spPr/>
      <dgm:t>
        <a:bodyPr/>
        <a:lstStyle/>
        <a:p>
          <a:r>
            <a:rPr lang="en-MY"/>
            <a:t>Potential complexity in managing virtual machines and networks</a:t>
          </a:r>
          <a:endParaRPr lang="en-US"/>
        </a:p>
      </dgm:t>
    </dgm:pt>
    <dgm:pt modelId="{922A5B52-4E49-486A-B435-1734CA62F882}" type="parTrans" cxnId="{1D3EC7D0-A30C-41AC-B973-2BA85D0F13D2}">
      <dgm:prSet/>
      <dgm:spPr/>
      <dgm:t>
        <a:bodyPr/>
        <a:lstStyle/>
        <a:p>
          <a:endParaRPr lang="en-US"/>
        </a:p>
      </dgm:t>
    </dgm:pt>
    <dgm:pt modelId="{BDBC5F40-18F5-43EE-B670-F72CD8FD8D6F}" type="sibTrans" cxnId="{1D3EC7D0-A30C-41AC-B973-2BA85D0F13D2}">
      <dgm:prSet/>
      <dgm:spPr/>
      <dgm:t>
        <a:bodyPr/>
        <a:lstStyle/>
        <a:p>
          <a:endParaRPr lang="en-US"/>
        </a:p>
      </dgm:t>
    </dgm:pt>
    <dgm:pt modelId="{7730071D-67D2-487B-A1C6-B4819C1B9641}" type="pres">
      <dgm:prSet presAssocID="{17BE1FEB-2606-4B77-8172-633ADE2BB571}" presName="root" presStyleCnt="0">
        <dgm:presLayoutVars>
          <dgm:dir/>
          <dgm:resizeHandles val="exact"/>
        </dgm:presLayoutVars>
      </dgm:prSet>
      <dgm:spPr/>
    </dgm:pt>
    <dgm:pt modelId="{4BC55145-2A0D-410E-8528-F43F6B0AB0C7}" type="pres">
      <dgm:prSet presAssocID="{1DEC060E-A5BC-4F02-B749-A8637925FF3F}" presName="compNode" presStyleCnt="0"/>
      <dgm:spPr/>
    </dgm:pt>
    <dgm:pt modelId="{BA27C626-2B52-4725-995C-6C9FCBC6FCC7}" type="pres">
      <dgm:prSet presAssocID="{1DEC060E-A5BC-4F02-B749-A8637925FF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31A93DD-32C6-483F-AF0A-F95CEDCF412C}" type="pres">
      <dgm:prSet presAssocID="{1DEC060E-A5BC-4F02-B749-A8637925FF3F}" presName="iconSpace" presStyleCnt="0"/>
      <dgm:spPr/>
    </dgm:pt>
    <dgm:pt modelId="{9253138B-7446-4E99-AAD5-A5A6874D7B97}" type="pres">
      <dgm:prSet presAssocID="{1DEC060E-A5BC-4F02-B749-A8637925FF3F}" presName="parTx" presStyleLbl="revTx" presStyleIdx="0" presStyleCnt="4">
        <dgm:presLayoutVars>
          <dgm:chMax val="0"/>
          <dgm:chPref val="0"/>
        </dgm:presLayoutVars>
      </dgm:prSet>
      <dgm:spPr/>
    </dgm:pt>
    <dgm:pt modelId="{85453843-BE89-4D41-87D8-DC257B60A8AC}" type="pres">
      <dgm:prSet presAssocID="{1DEC060E-A5BC-4F02-B749-A8637925FF3F}" presName="txSpace" presStyleCnt="0"/>
      <dgm:spPr/>
    </dgm:pt>
    <dgm:pt modelId="{D0719997-1E08-4F38-974E-2B39DEC78DD8}" type="pres">
      <dgm:prSet presAssocID="{1DEC060E-A5BC-4F02-B749-A8637925FF3F}" presName="desTx" presStyleLbl="revTx" presStyleIdx="1" presStyleCnt="4">
        <dgm:presLayoutVars/>
      </dgm:prSet>
      <dgm:spPr/>
    </dgm:pt>
    <dgm:pt modelId="{C02BAACD-D31B-4A40-80E3-8D606927EDBC}" type="pres">
      <dgm:prSet presAssocID="{20F0CAEB-264E-4035-A133-BBFEB1922A13}" presName="sibTrans" presStyleCnt="0"/>
      <dgm:spPr/>
    </dgm:pt>
    <dgm:pt modelId="{174E8EA6-3A4A-4FBC-8D86-A8C9442610B9}" type="pres">
      <dgm:prSet presAssocID="{14208E20-FE4E-493F-A5B2-9FF8FF48F217}" presName="compNode" presStyleCnt="0"/>
      <dgm:spPr/>
    </dgm:pt>
    <dgm:pt modelId="{F7C2CE88-F198-470E-ACE4-8BF22D9C15A5}" type="pres">
      <dgm:prSet presAssocID="{14208E20-FE4E-493F-A5B2-9FF8FF48F2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824A7C7-B32A-4AB0-8B8A-AE85FE34D948}" type="pres">
      <dgm:prSet presAssocID="{14208E20-FE4E-493F-A5B2-9FF8FF48F217}" presName="iconSpace" presStyleCnt="0"/>
      <dgm:spPr/>
    </dgm:pt>
    <dgm:pt modelId="{562B11DA-139F-41EC-B31F-4F21DF0010A7}" type="pres">
      <dgm:prSet presAssocID="{14208E20-FE4E-493F-A5B2-9FF8FF48F217}" presName="parTx" presStyleLbl="revTx" presStyleIdx="2" presStyleCnt="4">
        <dgm:presLayoutVars>
          <dgm:chMax val="0"/>
          <dgm:chPref val="0"/>
        </dgm:presLayoutVars>
      </dgm:prSet>
      <dgm:spPr/>
    </dgm:pt>
    <dgm:pt modelId="{D3AC00A4-CED9-458C-AFAE-1726CAD4BE67}" type="pres">
      <dgm:prSet presAssocID="{14208E20-FE4E-493F-A5B2-9FF8FF48F217}" presName="txSpace" presStyleCnt="0"/>
      <dgm:spPr/>
    </dgm:pt>
    <dgm:pt modelId="{D93B8392-BA42-437C-A2E0-BF319E5C6741}" type="pres">
      <dgm:prSet presAssocID="{14208E20-FE4E-493F-A5B2-9FF8FF48F217}" presName="desTx" presStyleLbl="revTx" presStyleIdx="3" presStyleCnt="4">
        <dgm:presLayoutVars/>
      </dgm:prSet>
      <dgm:spPr/>
    </dgm:pt>
  </dgm:ptLst>
  <dgm:cxnLst>
    <dgm:cxn modelId="{6C049215-AA8C-4C92-A186-4577DAFF1D29}" srcId="{14208E20-FE4E-493F-A5B2-9FF8FF48F217}" destId="{FF4C4AA8-CBCD-4BEC-A499-8184E0536661}" srcOrd="0" destOrd="0" parTransId="{DA204E18-3587-482A-B21F-40EDA6EDB1C7}" sibTransId="{F65D9670-0403-43EE-BF82-FEC57BC2DBB4}"/>
    <dgm:cxn modelId="{05BF2D3D-75A5-478E-B5E6-F6459081D8C9}" type="presOf" srcId="{1DEC060E-A5BC-4F02-B749-A8637925FF3F}" destId="{9253138B-7446-4E99-AAD5-A5A6874D7B97}" srcOrd="0" destOrd="0" presId="urn:microsoft.com/office/officeart/2018/5/layout/CenteredIconLabelDescriptionList"/>
    <dgm:cxn modelId="{C3F41442-C145-4E78-8374-4465CA6DC942}" srcId="{1DEC060E-A5BC-4F02-B749-A8637925FF3F}" destId="{A45A94A7-724E-41F6-B20F-1FB6636F9807}" srcOrd="2" destOrd="0" parTransId="{BF1F771C-A419-4A2B-86EC-DB6EF26F6368}" sibTransId="{72F02DAA-5975-4561-83C6-AB7ED7CFB9A6}"/>
    <dgm:cxn modelId="{65EA2A4C-20C5-449D-B386-5A5B1DAF9656}" srcId="{1DEC060E-A5BC-4F02-B749-A8637925FF3F}" destId="{4C61EB67-C7AD-4DAB-AF5C-DF41FA5FF59B}" srcOrd="1" destOrd="0" parTransId="{9AF8A2A2-4A37-4927-87B3-5EEFFFCE5BC0}" sibTransId="{D47910A3-D15A-48F3-8CD0-8509CDE2282D}"/>
    <dgm:cxn modelId="{1C2D5F52-0EC1-434C-8D01-402FD04B0B44}" type="presOf" srcId="{14208E20-FE4E-493F-A5B2-9FF8FF48F217}" destId="{562B11DA-139F-41EC-B31F-4F21DF0010A7}" srcOrd="0" destOrd="0" presId="urn:microsoft.com/office/officeart/2018/5/layout/CenteredIconLabelDescriptionList"/>
    <dgm:cxn modelId="{32CB4C84-B55A-443B-A035-378B4E7289E5}" type="presOf" srcId="{A45A94A7-724E-41F6-B20F-1FB6636F9807}" destId="{D0719997-1E08-4F38-974E-2B39DEC78DD8}" srcOrd="0" destOrd="2" presId="urn:microsoft.com/office/officeart/2018/5/layout/CenteredIconLabelDescriptionList"/>
    <dgm:cxn modelId="{B7BF8286-62E7-43E3-A17C-4CC08D96D0CC}" srcId="{17BE1FEB-2606-4B77-8172-633ADE2BB571}" destId="{1DEC060E-A5BC-4F02-B749-A8637925FF3F}" srcOrd="0" destOrd="0" parTransId="{9C838E57-68A5-4A7A-BACC-1901810FE4E9}" sibTransId="{20F0CAEB-264E-4035-A133-BBFEB1922A13}"/>
    <dgm:cxn modelId="{09270A89-53DD-43DE-9477-50FC414C66E0}" type="presOf" srcId="{4C61EB67-C7AD-4DAB-AF5C-DF41FA5FF59B}" destId="{D0719997-1E08-4F38-974E-2B39DEC78DD8}" srcOrd="0" destOrd="1" presId="urn:microsoft.com/office/officeart/2018/5/layout/CenteredIconLabelDescriptionList"/>
    <dgm:cxn modelId="{24C0FE8E-6437-480B-80EF-F63E3CD1CE06}" type="presOf" srcId="{17BE1FEB-2606-4B77-8172-633ADE2BB571}" destId="{7730071D-67D2-487B-A1C6-B4819C1B9641}" srcOrd="0" destOrd="0" presId="urn:microsoft.com/office/officeart/2018/5/layout/CenteredIconLabelDescriptionList"/>
    <dgm:cxn modelId="{8606E395-F4CA-40EC-852D-368151F62C8E}" type="presOf" srcId="{AB4E5E57-25E1-4890-A259-DC731C1C64EA}" destId="{D93B8392-BA42-437C-A2E0-BF319E5C6741}" srcOrd="0" destOrd="1" presId="urn:microsoft.com/office/officeart/2018/5/layout/CenteredIconLabelDescriptionList"/>
    <dgm:cxn modelId="{E22F9B9C-5036-4B35-B31A-B3AE6A41FF41}" srcId="{1DEC060E-A5BC-4F02-B749-A8637925FF3F}" destId="{27AB6B1D-9A08-4534-AD35-E694FB3525DA}" srcOrd="0" destOrd="0" parTransId="{036EA01D-F174-41F9-A5AB-F0AC17FAD857}" sibTransId="{54A9DB45-56D7-43DE-939F-9F3556EC0FD2}"/>
    <dgm:cxn modelId="{B6BB389F-2A9E-4CE3-9F33-535E5FD6DE37}" srcId="{17BE1FEB-2606-4B77-8172-633ADE2BB571}" destId="{14208E20-FE4E-493F-A5B2-9FF8FF48F217}" srcOrd="1" destOrd="0" parTransId="{3373EBAF-69BF-41BB-BB14-1A96AA9F92F9}" sibTransId="{5B44E2EF-ED63-4DCF-A3FE-FFC77AB7D140}"/>
    <dgm:cxn modelId="{41762CAD-ECF2-4B2D-B2F4-F46AE6AB40CE}" type="presOf" srcId="{27AB6B1D-9A08-4534-AD35-E694FB3525DA}" destId="{D0719997-1E08-4F38-974E-2B39DEC78DD8}" srcOrd="0" destOrd="0" presId="urn:microsoft.com/office/officeart/2018/5/layout/CenteredIconLabelDescriptionList"/>
    <dgm:cxn modelId="{1D3EC7D0-A30C-41AC-B973-2BA85D0F13D2}" srcId="{14208E20-FE4E-493F-A5B2-9FF8FF48F217}" destId="{9622FF7B-0086-4635-B2AC-315AE11A6480}" srcOrd="2" destOrd="0" parTransId="{922A5B52-4E49-486A-B435-1734CA62F882}" sibTransId="{BDBC5F40-18F5-43EE-B670-F72CD8FD8D6F}"/>
    <dgm:cxn modelId="{2E2AAAEF-E59E-412F-9A50-049897E5BD25}" type="presOf" srcId="{FF4C4AA8-CBCD-4BEC-A499-8184E0536661}" destId="{D93B8392-BA42-437C-A2E0-BF319E5C6741}" srcOrd="0" destOrd="0" presId="urn:microsoft.com/office/officeart/2018/5/layout/CenteredIconLabelDescriptionList"/>
    <dgm:cxn modelId="{867DB2F1-3199-4F08-B3C4-E30AA296F3A7}" type="presOf" srcId="{9622FF7B-0086-4635-B2AC-315AE11A6480}" destId="{D93B8392-BA42-437C-A2E0-BF319E5C6741}" srcOrd="0" destOrd="2" presId="urn:microsoft.com/office/officeart/2018/5/layout/CenteredIconLabelDescriptionList"/>
    <dgm:cxn modelId="{B348F7F3-DB6D-4C21-B8F6-F9ADE37E071E}" srcId="{14208E20-FE4E-493F-A5B2-9FF8FF48F217}" destId="{AB4E5E57-25E1-4890-A259-DC731C1C64EA}" srcOrd="1" destOrd="0" parTransId="{3B727D36-CF84-49CB-A325-4E73E6873232}" sibTransId="{731ABD77-7C4C-4E93-BB69-7741D571A182}"/>
    <dgm:cxn modelId="{9F2172EB-AD8E-46F9-A1CF-54E70B75D89C}" type="presParOf" srcId="{7730071D-67D2-487B-A1C6-B4819C1B9641}" destId="{4BC55145-2A0D-410E-8528-F43F6B0AB0C7}" srcOrd="0" destOrd="0" presId="urn:microsoft.com/office/officeart/2018/5/layout/CenteredIconLabelDescriptionList"/>
    <dgm:cxn modelId="{61298BAC-6E7B-4EB4-8D2A-8BD10ECF0C49}" type="presParOf" srcId="{4BC55145-2A0D-410E-8528-F43F6B0AB0C7}" destId="{BA27C626-2B52-4725-995C-6C9FCBC6FCC7}" srcOrd="0" destOrd="0" presId="urn:microsoft.com/office/officeart/2018/5/layout/CenteredIconLabelDescriptionList"/>
    <dgm:cxn modelId="{34C5D8BC-1B7B-49CE-9343-E920AE194BE4}" type="presParOf" srcId="{4BC55145-2A0D-410E-8528-F43F6B0AB0C7}" destId="{031A93DD-32C6-483F-AF0A-F95CEDCF412C}" srcOrd="1" destOrd="0" presId="urn:microsoft.com/office/officeart/2018/5/layout/CenteredIconLabelDescriptionList"/>
    <dgm:cxn modelId="{AFAE7090-FDE1-4212-AD37-04BAFD6EAAE7}" type="presParOf" srcId="{4BC55145-2A0D-410E-8528-F43F6B0AB0C7}" destId="{9253138B-7446-4E99-AAD5-A5A6874D7B97}" srcOrd="2" destOrd="0" presId="urn:microsoft.com/office/officeart/2018/5/layout/CenteredIconLabelDescriptionList"/>
    <dgm:cxn modelId="{692A6DB0-2C28-47B0-B463-0166C227CEE6}" type="presParOf" srcId="{4BC55145-2A0D-410E-8528-F43F6B0AB0C7}" destId="{85453843-BE89-4D41-87D8-DC257B60A8AC}" srcOrd="3" destOrd="0" presId="urn:microsoft.com/office/officeart/2018/5/layout/CenteredIconLabelDescriptionList"/>
    <dgm:cxn modelId="{DBE16D86-C52C-4F82-8DD5-BEE3156215DF}" type="presParOf" srcId="{4BC55145-2A0D-410E-8528-F43F6B0AB0C7}" destId="{D0719997-1E08-4F38-974E-2B39DEC78DD8}" srcOrd="4" destOrd="0" presId="urn:microsoft.com/office/officeart/2018/5/layout/CenteredIconLabelDescriptionList"/>
    <dgm:cxn modelId="{7EA214DD-3B03-42FA-8506-8C20DDF999B7}" type="presParOf" srcId="{7730071D-67D2-487B-A1C6-B4819C1B9641}" destId="{C02BAACD-D31B-4A40-80E3-8D606927EDBC}" srcOrd="1" destOrd="0" presId="urn:microsoft.com/office/officeart/2018/5/layout/CenteredIconLabelDescriptionList"/>
    <dgm:cxn modelId="{C844788B-E11C-4E28-AA00-8F5C5012609C}" type="presParOf" srcId="{7730071D-67D2-487B-A1C6-B4819C1B9641}" destId="{174E8EA6-3A4A-4FBC-8D86-A8C9442610B9}" srcOrd="2" destOrd="0" presId="urn:microsoft.com/office/officeart/2018/5/layout/CenteredIconLabelDescriptionList"/>
    <dgm:cxn modelId="{37718156-6CEA-423B-B8F9-E3178FEAC6E4}" type="presParOf" srcId="{174E8EA6-3A4A-4FBC-8D86-A8C9442610B9}" destId="{F7C2CE88-F198-470E-ACE4-8BF22D9C15A5}" srcOrd="0" destOrd="0" presId="urn:microsoft.com/office/officeart/2018/5/layout/CenteredIconLabelDescriptionList"/>
    <dgm:cxn modelId="{6A80668E-B445-4484-B6F0-F4790CA756B3}" type="presParOf" srcId="{174E8EA6-3A4A-4FBC-8D86-A8C9442610B9}" destId="{C824A7C7-B32A-4AB0-8B8A-AE85FE34D948}" srcOrd="1" destOrd="0" presId="urn:microsoft.com/office/officeart/2018/5/layout/CenteredIconLabelDescriptionList"/>
    <dgm:cxn modelId="{3DF78EB8-26A5-428B-BBCD-2C690757BA1B}" type="presParOf" srcId="{174E8EA6-3A4A-4FBC-8D86-A8C9442610B9}" destId="{562B11DA-139F-41EC-B31F-4F21DF0010A7}" srcOrd="2" destOrd="0" presId="urn:microsoft.com/office/officeart/2018/5/layout/CenteredIconLabelDescriptionList"/>
    <dgm:cxn modelId="{15739361-56E7-445B-A4D2-CAAD07983318}" type="presParOf" srcId="{174E8EA6-3A4A-4FBC-8D86-A8C9442610B9}" destId="{D3AC00A4-CED9-458C-AFAE-1726CAD4BE67}" srcOrd="3" destOrd="0" presId="urn:microsoft.com/office/officeart/2018/5/layout/CenteredIconLabelDescriptionList"/>
    <dgm:cxn modelId="{2D3D55E1-ECBF-40DC-8252-579C20464482}" type="presParOf" srcId="{174E8EA6-3A4A-4FBC-8D86-A8C9442610B9}" destId="{D93B8392-BA42-437C-A2E0-BF319E5C674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ADD859-9B2D-4327-BEE8-3E2CAE742FE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02932C-EAB6-41EC-A2FB-C271DD2B1C10}">
      <dgm:prSet/>
      <dgm:spPr/>
      <dgm:t>
        <a:bodyPr/>
        <a:lstStyle/>
        <a:p>
          <a:pPr>
            <a:defRPr b="1"/>
          </a:pPr>
          <a:r>
            <a:rPr lang="en-MY" b="1"/>
            <a:t>Major IaaS Providers:</a:t>
          </a:r>
          <a:endParaRPr lang="en-US"/>
        </a:p>
      </dgm:t>
    </dgm:pt>
    <dgm:pt modelId="{82FC3B44-E472-45F0-85B4-0236CAFEFADA}" type="parTrans" cxnId="{DC1926FD-3BD4-4CB5-A211-ACFA244208EB}">
      <dgm:prSet/>
      <dgm:spPr/>
      <dgm:t>
        <a:bodyPr/>
        <a:lstStyle/>
        <a:p>
          <a:endParaRPr lang="en-US"/>
        </a:p>
      </dgm:t>
    </dgm:pt>
    <dgm:pt modelId="{0ADD3617-F55A-4ED7-B63E-DB3401A0F569}" type="sibTrans" cxnId="{DC1926FD-3BD4-4CB5-A211-ACFA244208EB}">
      <dgm:prSet/>
      <dgm:spPr/>
      <dgm:t>
        <a:bodyPr/>
        <a:lstStyle/>
        <a:p>
          <a:endParaRPr lang="en-US"/>
        </a:p>
      </dgm:t>
    </dgm:pt>
    <dgm:pt modelId="{535A907C-48EC-47F7-829F-30BE2BBCB784}">
      <dgm:prSet/>
      <dgm:spPr/>
      <dgm:t>
        <a:bodyPr/>
        <a:lstStyle/>
        <a:p>
          <a:r>
            <a:rPr lang="en-MY"/>
            <a:t>Amazon Web Services (EC2, S3, etc.)</a:t>
          </a:r>
          <a:endParaRPr lang="en-US"/>
        </a:p>
      </dgm:t>
    </dgm:pt>
    <dgm:pt modelId="{9F2FBCC5-FF39-476B-A8E5-0A29FC1F3555}" type="parTrans" cxnId="{6C9CFD0C-1777-49DD-8C4A-169730B4AC85}">
      <dgm:prSet/>
      <dgm:spPr/>
      <dgm:t>
        <a:bodyPr/>
        <a:lstStyle/>
        <a:p>
          <a:endParaRPr lang="en-US"/>
        </a:p>
      </dgm:t>
    </dgm:pt>
    <dgm:pt modelId="{0EE58CBE-2E9A-445A-A316-AF4398A416A1}" type="sibTrans" cxnId="{6C9CFD0C-1777-49DD-8C4A-169730B4AC85}">
      <dgm:prSet/>
      <dgm:spPr/>
      <dgm:t>
        <a:bodyPr/>
        <a:lstStyle/>
        <a:p>
          <a:endParaRPr lang="en-US"/>
        </a:p>
      </dgm:t>
    </dgm:pt>
    <dgm:pt modelId="{EDA6F87E-9EC6-4B7D-9345-61307EA737F5}">
      <dgm:prSet/>
      <dgm:spPr/>
      <dgm:t>
        <a:bodyPr/>
        <a:lstStyle/>
        <a:p>
          <a:r>
            <a:rPr lang="en-MY"/>
            <a:t>Microsoft Azure (Virtual Machines, Azure Storage)</a:t>
          </a:r>
          <a:endParaRPr lang="en-US"/>
        </a:p>
      </dgm:t>
    </dgm:pt>
    <dgm:pt modelId="{C03417F4-B60F-4C72-B13C-906ED047A91B}" type="parTrans" cxnId="{53E61E05-E81B-4DA3-B343-EAD1C605B3CA}">
      <dgm:prSet/>
      <dgm:spPr/>
      <dgm:t>
        <a:bodyPr/>
        <a:lstStyle/>
        <a:p>
          <a:endParaRPr lang="en-US"/>
        </a:p>
      </dgm:t>
    </dgm:pt>
    <dgm:pt modelId="{25EF2B68-D3E1-45D5-B2D5-5A574277321F}" type="sibTrans" cxnId="{53E61E05-E81B-4DA3-B343-EAD1C605B3CA}">
      <dgm:prSet/>
      <dgm:spPr/>
      <dgm:t>
        <a:bodyPr/>
        <a:lstStyle/>
        <a:p>
          <a:endParaRPr lang="en-US"/>
        </a:p>
      </dgm:t>
    </dgm:pt>
    <dgm:pt modelId="{F61ACFCA-4303-4E09-80E5-B8C7A74B8AEB}">
      <dgm:prSet/>
      <dgm:spPr/>
      <dgm:t>
        <a:bodyPr/>
        <a:lstStyle/>
        <a:p>
          <a:r>
            <a:rPr lang="en-MY"/>
            <a:t>Google Cloud Platform (Compute Engine, Cloud Storage)</a:t>
          </a:r>
          <a:endParaRPr lang="en-US"/>
        </a:p>
      </dgm:t>
    </dgm:pt>
    <dgm:pt modelId="{A83FBA24-AF58-4C8F-B216-0EAA14C17833}" type="parTrans" cxnId="{40B44B32-8425-4A02-BC0B-C903A8058C20}">
      <dgm:prSet/>
      <dgm:spPr/>
      <dgm:t>
        <a:bodyPr/>
        <a:lstStyle/>
        <a:p>
          <a:endParaRPr lang="en-US"/>
        </a:p>
      </dgm:t>
    </dgm:pt>
    <dgm:pt modelId="{D870A74B-BC8C-4E80-9DD7-97CAB64D81D1}" type="sibTrans" cxnId="{40B44B32-8425-4A02-BC0B-C903A8058C20}">
      <dgm:prSet/>
      <dgm:spPr/>
      <dgm:t>
        <a:bodyPr/>
        <a:lstStyle/>
        <a:p>
          <a:endParaRPr lang="en-US"/>
        </a:p>
      </dgm:t>
    </dgm:pt>
    <dgm:pt modelId="{B4A32D39-0BB8-4F23-AB88-618BD1A0BADC}">
      <dgm:prSet/>
      <dgm:spPr/>
      <dgm:t>
        <a:bodyPr/>
        <a:lstStyle/>
        <a:p>
          <a:pPr>
            <a:defRPr b="1"/>
          </a:pPr>
          <a:r>
            <a:rPr lang="en-MY" b="1"/>
            <a:t>Typical Use Cases:</a:t>
          </a:r>
          <a:endParaRPr lang="en-US"/>
        </a:p>
      </dgm:t>
    </dgm:pt>
    <dgm:pt modelId="{3293168E-FD11-4CEA-86F7-1B2D67A61208}" type="parTrans" cxnId="{EB131B89-4E69-45AA-8580-D2075566020D}">
      <dgm:prSet/>
      <dgm:spPr/>
      <dgm:t>
        <a:bodyPr/>
        <a:lstStyle/>
        <a:p>
          <a:endParaRPr lang="en-US"/>
        </a:p>
      </dgm:t>
    </dgm:pt>
    <dgm:pt modelId="{AB3D7B23-8256-4CA9-AB6F-F99751B9DA7E}" type="sibTrans" cxnId="{EB131B89-4E69-45AA-8580-D2075566020D}">
      <dgm:prSet/>
      <dgm:spPr/>
      <dgm:t>
        <a:bodyPr/>
        <a:lstStyle/>
        <a:p>
          <a:endParaRPr lang="en-US"/>
        </a:p>
      </dgm:t>
    </dgm:pt>
    <dgm:pt modelId="{B6D45222-25F6-485C-BDAF-DBECE65FB768}">
      <dgm:prSet/>
      <dgm:spPr/>
      <dgm:t>
        <a:bodyPr/>
        <a:lstStyle/>
        <a:p>
          <a:r>
            <a:rPr lang="en-MY"/>
            <a:t>Hosting web applications</a:t>
          </a:r>
          <a:endParaRPr lang="en-US"/>
        </a:p>
      </dgm:t>
    </dgm:pt>
    <dgm:pt modelId="{A4534517-AEF8-455F-974C-D82B51338982}" type="parTrans" cxnId="{C2261BC1-0699-40C3-B2B9-87474E0DB868}">
      <dgm:prSet/>
      <dgm:spPr/>
      <dgm:t>
        <a:bodyPr/>
        <a:lstStyle/>
        <a:p>
          <a:endParaRPr lang="en-US"/>
        </a:p>
      </dgm:t>
    </dgm:pt>
    <dgm:pt modelId="{D0A0DC9F-FFFD-4262-B44A-3EFD0D75C293}" type="sibTrans" cxnId="{C2261BC1-0699-40C3-B2B9-87474E0DB868}">
      <dgm:prSet/>
      <dgm:spPr/>
      <dgm:t>
        <a:bodyPr/>
        <a:lstStyle/>
        <a:p>
          <a:endParaRPr lang="en-US"/>
        </a:p>
      </dgm:t>
    </dgm:pt>
    <dgm:pt modelId="{FA9406C7-B0E5-4C95-AD3F-99D82E036D3B}">
      <dgm:prSet/>
      <dgm:spPr/>
      <dgm:t>
        <a:bodyPr/>
        <a:lstStyle/>
        <a:p>
          <a:r>
            <a:rPr lang="en-MY"/>
            <a:t>Big data processing</a:t>
          </a:r>
          <a:endParaRPr lang="en-US"/>
        </a:p>
      </dgm:t>
    </dgm:pt>
    <dgm:pt modelId="{95D5C724-9FA4-47F5-9A71-36D564A051F5}" type="parTrans" cxnId="{6EE5E8C9-FEDD-47A9-800C-28AF177E6AF5}">
      <dgm:prSet/>
      <dgm:spPr/>
      <dgm:t>
        <a:bodyPr/>
        <a:lstStyle/>
        <a:p>
          <a:endParaRPr lang="en-US"/>
        </a:p>
      </dgm:t>
    </dgm:pt>
    <dgm:pt modelId="{CBBF11BD-120B-469B-849B-36ABE9097CEA}" type="sibTrans" cxnId="{6EE5E8C9-FEDD-47A9-800C-28AF177E6AF5}">
      <dgm:prSet/>
      <dgm:spPr/>
      <dgm:t>
        <a:bodyPr/>
        <a:lstStyle/>
        <a:p>
          <a:endParaRPr lang="en-US"/>
        </a:p>
      </dgm:t>
    </dgm:pt>
    <dgm:pt modelId="{D2A8BEE6-E997-45C6-A34C-EC346E5A591B}">
      <dgm:prSet/>
      <dgm:spPr/>
      <dgm:t>
        <a:bodyPr/>
        <a:lstStyle/>
        <a:p>
          <a:r>
            <a:rPr lang="en-MY"/>
            <a:t>Backup and disaster recovery</a:t>
          </a:r>
          <a:endParaRPr lang="en-US"/>
        </a:p>
      </dgm:t>
    </dgm:pt>
    <dgm:pt modelId="{10901642-C177-4CC7-8D6C-23119AE10872}" type="parTrans" cxnId="{C5163E63-6405-4AF8-A9A2-5A05FC90E584}">
      <dgm:prSet/>
      <dgm:spPr/>
      <dgm:t>
        <a:bodyPr/>
        <a:lstStyle/>
        <a:p>
          <a:endParaRPr lang="en-US"/>
        </a:p>
      </dgm:t>
    </dgm:pt>
    <dgm:pt modelId="{2305817A-8127-43CD-A763-91E119843A73}" type="sibTrans" cxnId="{C5163E63-6405-4AF8-A9A2-5A05FC90E584}">
      <dgm:prSet/>
      <dgm:spPr/>
      <dgm:t>
        <a:bodyPr/>
        <a:lstStyle/>
        <a:p>
          <a:endParaRPr lang="en-US"/>
        </a:p>
      </dgm:t>
    </dgm:pt>
    <dgm:pt modelId="{2D31460C-5920-4D8E-8B1E-85D7F3A514BB}">
      <dgm:prSet/>
      <dgm:spPr/>
      <dgm:t>
        <a:bodyPr/>
        <a:lstStyle/>
        <a:p>
          <a:r>
            <a:rPr lang="en-MY"/>
            <a:t>Development and testing environments</a:t>
          </a:r>
          <a:endParaRPr lang="en-US"/>
        </a:p>
      </dgm:t>
    </dgm:pt>
    <dgm:pt modelId="{79331B53-8D78-455F-AA21-D432FB628F92}" type="parTrans" cxnId="{1012B2EF-9465-4A20-9F8E-E7D70E6E5DB1}">
      <dgm:prSet/>
      <dgm:spPr/>
      <dgm:t>
        <a:bodyPr/>
        <a:lstStyle/>
        <a:p>
          <a:endParaRPr lang="en-US"/>
        </a:p>
      </dgm:t>
    </dgm:pt>
    <dgm:pt modelId="{69B53E40-79CB-4161-B531-798FBE911A9B}" type="sibTrans" cxnId="{1012B2EF-9465-4A20-9F8E-E7D70E6E5DB1}">
      <dgm:prSet/>
      <dgm:spPr/>
      <dgm:t>
        <a:bodyPr/>
        <a:lstStyle/>
        <a:p>
          <a:endParaRPr lang="en-US"/>
        </a:p>
      </dgm:t>
    </dgm:pt>
    <dgm:pt modelId="{A07C23C8-0FA6-4D1E-AA55-DC5A4B9733A0}" type="pres">
      <dgm:prSet presAssocID="{69ADD859-9B2D-4327-BEE8-3E2CAE742FE7}" presName="root" presStyleCnt="0">
        <dgm:presLayoutVars>
          <dgm:dir/>
          <dgm:resizeHandles val="exact"/>
        </dgm:presLayoutVars>
      </dgm:prSet>
      <dgm:spPr/>
    </dgm:pt>
    <dgm:pt modelId="{39CA33A9-C9F9-433F-8841-C7FBEAD081AC}" type="pres">
      <dgm:prSet presAssocID="{8502932C-EAB6-41EC-A2FB-C271DD2B1C10}" presName="compNode" presStyleCnt="0"/>
      <dgm:spPr/>
    </dgm:pt>
    <dgm:pt modelId="{9C80CD2D-358E-46E2-95F9-FDCA8AFBC5D2}" type="pres">
      <dgm:prSet presAssocID="{8502932C-EAB6-41EC-A2FB-C271DD2B1C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6D77B50-DCF4-42CA-81C5-DFD42ED3BEE0}" type="pres">
      <dgm:prSet presAssocID="{8502932C-EAB6-41EC-A2FB-C271DD2B1C10}" presName="iconSpace" presStyleCnt="0"/>
      <dgm:spPr/>
    </dgm:pt>
    <dgm:pt modelId="{D35543C1-6403-4870-A17F-47E8DEA96D5F}" type="pres">
      <dgm:prSet presAssocID="{8502932C-EAB6-41EC-A2FB-C271DD2B1C10}" presName="parTx" presStyleLbl="revTx" presStyleIdx="0" presStyleCnt="4">
        <dgm:presLayoutVars>
          <dgm:chMax val="0"/>
          <dgm:chPref val="0"/>
        </dgm:presLayoutVars>
      </dgm:prSet>
      <dgm:spPr/>
    </dgm:pt>
    <dgm:pt modelId="{5766F7B2-8341-48F8-84C2-8A57B7C82757}" type="pres">
      <dgm:prSet presAssocID="{8502932C-EAB6-41EC-A2FB-C271DD2B1C10}" presName="txSpace" presStyleCnt="0"/>
      <dgm:spPr/>
    </dgm:pt>
    <dgm:pt modelId="{652C1C54-CE2D-4BE9-95E8-0CBDD393537B}" type="pres">
      <dgm:prSet presAssocID="{8502932C-EAB6-41EC-A2FB-C271DD2B1C10}" presName="desTx" presStyleLbl="revTx" presStyleIdx="1" presStyleCnt="4">
        <dgm:presLayoutVars/>
      </dgm:prSet>
      <dgm:spPr/>
    </dgm:pt>
    <dgm:pt modelId="{B30FE740-7C98-485D-92BE-6E55DF76AE93}" type="pres">
      <dgm:prSet presAssocID="{0ADD3617-F55A-4ED7-B63E-DB3401A0F569}" presName="sibTrans" presStyleCnt="0"/>
      <dgm:spPr/>
    </dgm:pt>
    <dgm:pt modelId="{1DD235C6-3FEF-4519-AC24-0C08EA053372}" type="pres">
      <dgm:prSet presAssocID="{B4A32D39-0BB8-4F23-AB88-618BD1A0BADC}" presName="compNode" presStyleCnt="0"/>
      <dgm:spPr/>
    </dgm:pt>
    <dgm:pt modelId="{DF16DAAF-0422-401E-9252-68CD731DD64D}" type="pres">
      <dgm:prSet presAssocID="{B4A32D39-0BB8-4F23-AB88-618BD1A0BA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95DFC2A-6996-4BA5-95D3-6F807DD77D4E}" type="pres">
      <dgm:prSet presAssocID="{B4A32D39-0BB8-4F23-AB88-618BD1A0BADC}" presName="iconSpace" presStyleCnt="0"/>
      <dgm:spPr/>
    </dgm:pt>
    <dgm:pt modelId="{CCB1152D-1113-4481-89FE-8D2E31F741E0}" type="pres">
      <dgm:prSet presAssocID="{B4A32D39-0BB8-4F23-AB88-618BD1A0BADC}" presName="parTx" presStyleLbl="revTx" presStyleIdx="2" presStyleCnt="4">
        <dgm:presLayoutVars>
          <dgm:chMax val="0"/>
          <dgm:chPref val="0"/>
        </dgm:presLayoutVars>
      </dgm:prSet>
      <dgm:spPr/>
    </dgm:pt>
    <dgm:pt modelId="{3A8E847F-F43A-4A04-A325-F41E95D208CA}" type="pres">
      <dgm:prSet presAssocID="{B4A32D39-0BB8-4F23-AB88-618BD1A0BADC}" presName="txSpace" presStyleCnt="0"/>
      <dgm:spPr/>
    </dgm:pt>
    <dgm:pt modelId="{7C84C170-D655-4FD3-81FD-50C96B2FA17E}" type="pres">
      <dgm:prSet presAssocID="{B4A32D39-0BB8-4F23-AB88-618BD1A0BADC}" presName="desTx" presStyleLbl="revTx" presStyleIdx="3" presStyleCnt="4">
        <dgm:presLayoutVars/>
      </dgm:prSet>
      <dgm:spPr/>
    </dgm:pt>
  </dgm:ptLst>
  <dgm:cxnLst>
    <dgm:cxn modelId="{53E61E05-E81B-4DA3-B343-EAD1C605B3CA}" srcId="{8502932C-EAB6-41EC-A2FB-C271DD2B1C10}" destId="{EDA6F87E-9EC6-4B7D-9345-61307EA737F5}" srcOrd="1" destOrd="0" parTransId="{C03417F4-B60F-4C72-B13C-906ED047A91B}" sibTransId="{25EF2B68-D3E1-45D5-B2D5-5A574277321F}"/>
    <dgm:cxn modelId="{2A281509-B29E-4EBF-B60A-C8705E0F67AD}" type="presOf" srcId="{2D31460C-5920-4D8E-8B1E-85D7F3A514BB}" destId="{7C84C170-D655-4FD3-81FD-50C96B2FA17E}" srcOrd="0" destOrd="3" presId="urn:microsoft.com/office/officeart/2018/5/layout/CenteredIconLabelDescriptionList"/>
    <dgm:cxn modelId="{6C9CFD0C-1777-49DD-8C4A-169730B4AC85}" srcId="{8502932C-EAB6-41EC-A2FB-C271DD2B1C10}" destId="{535A907C-48EC-47F7-829F-30BE2BBCB784}" srcOrd="0" destOrd="0" parTransId="{9F2FBCC5-FF39-476B-A8E5-0A29FC1F3555}" sibTransId="{0EE58CBE-2E9A-445A-A316-AF4398A416A1}"/>
    <dgm:cxn modelId="{40B44B32-8425-4A02-BC0B-C903A8058C20}" srcId="{8502932C-EAB6-41EC-A2FB-C271DD2B1C10}" destId="{F61ACFCA-4303-4E09-80E5-B8C7A74B8AEB}" srcOrd="2" destOrd="0" parTransId="{A83FBA24-AF58-4C8F-B216-0EAA14C17833}" sibTransId="{D870A74B-BC8C-4E80-9DD7-97CAB64D81D1}"/>
    <dgm:cxn modelId="{F1DCC739-E6E3-445D-8C80-8D2ABD5482ED}" type="presOf" srcId="{8502932C-EAB6-41EC-A2FB-C271DD2B1C10}" destId="{D35543C1-6403-4870-A17F-47E8DEA96D5F}" srcOrd="0" destOrd="0" presId="urn:microsoft.com/office/officeart/2018/5/layout/CenteredIconLabelDescriptionList"/>
    <dgm:cxn modelId="{1F49AA5B-7C20-4EC5-8702-6039323115B5}" type="presOf" srcId="{FA9406C7-B0E5-4C95-AD3F-99D82E036D3B}" destId="{7C84C170-D655-4FD3-81FD-50C96B2FA17E}" srcOrd="0" destOrd="1" presId="urn:microsoft.com/office/officeart/2018/5/layout/CenteredIconLabelDescriptionList"/>
    <dgm:cxn modelId="{C5163E63-6405-4AF8-A9A2-5A05FC90E584}" srcId="{B4A32D39-0BB8-4F23-AB88-618BD1A0BADC}" destId="{D2A8BEE6-E997-45C6-A34C-EC346E5A591B}" srcOrd="2" destOrd="0" parTransId="{10901642-C177-4CC7-8D6C-23119AE10872}" sibTransId="{2305817A-8127-43CD-A763-91E119843A73}"/>
    <dgm:cxn modelId="{70E8A56C-1F6D-4E5B-8818-BDDFF7A6932F}" type="presOf" srcId="{F61ACFCA-4303-4E09-80E5-B8C7A74B8AEB}" destId="{652C1C54-CE2D-4BE9-95E8-0CBDD393537B}" srcOrd="0" destOrd="2" presId="urn:microsoft.com/office/officeart/2018/5/layout/CenteredIconLabelDescriptionList"/>
    <dgm:cxn modelId="{B23AE46D-056A-4A45-A8E1-403502FF93B7}" type="presOf" srcId="{B4A32D39-0BB8-4F23-AB88-618BD1A0BADC}" destId="{CCB1152D-1113-4481-89FE-8D2E31F741E0}" srcOrd="0" destOrd="0" presId="urn:microsoft.com/office/officeart/2018/5/layout/CenteredIconLabelDescriptionList"/>
    <dgm:cxn modelId="{EB131B89-4E69-45AA-8580-D2075566020D}" srcId="{69ADD859-9B2D-4327-BEE8-3E2CAE742FE7}" destId="{B4A32D39-0BB8-4F23-AB88-618BD1A0BADC}" srcOrd="1" destOrd="0" parTransId="{3293168E-FD11-4CEA-86F7-1B2D67A61208}" sibTransId="{AB3D7B23-8256-4CA9-AB6F-F99751B9DA7E}"/>
    <dgm:cxn modelId="{C2C9D2B4-2E20-4A18-910F-8421D647C29E}" type="presOf" srcId="{B6D45222-25F6-485C-BDAF-DBECE65FB768}" destId="{7C84C170-D655-4FD3-81FD-50C96B2FA17E}" srcOrd="0" destOrd="0" presId="urn:microsoft.com/office/officeart/2018/5/layout/CenteredIconLabelDescriptionList"/>
    <dgm:cxn modelId="{5DEFB9B8-C56A-4488-9F47-E16DEB9B37C2}" type="presOf" srcId="{535A907C-48EC-47F7-829F-30BE2BBCB784}" destId="{652C1C54-CE2D-4BE9-95E8-0CBDD393537B}" srcOrd="0" destOrd="0" presId="urn:microsoft.com/office/officeart/2018/5/layout/CenteredIconLabelDescriptionList"/>
    <dgm:cxn modelId="{C2261BC1-0699-40C3-B2B9-87474E0DB868}" srcId="{B4A32D39-0BB8-4F23-AB88-618BD1A0BADC}" destId="{B6D45222-25F6-485C-BDAF-DBECE65FB768}" srcOrd="0" destOrd="0" parTransId="{A4534517-AEF8-455F-974C-D82B51338982}" sibTransId="{D0A0DC9F-FFFD-4262-B44A-3EFD0D75C293}"/>
    <dgm:cxn modelId="{6EE5E8C9-FEDD-47A9-800C-28AF177E6AF5}" srcId="{B4A32D39-0BB8-4F23-AB88-618BD1A0BADC}" destId="{FA9406C7-B0E5-4C95-AD3F-99D82E036D3B}" srcOrd="1" destOrd="0" parTransId="{95D5C724-9FA4-47F5-9A71-36D564A051F5}" sibTransId="{CBBF11BD-120B-469B-849B-36ABE9097CEA}"/>
    <dgm:cxn modelId="{08FCDBD5-2A1F-46F3-8122-2E402B5B2561}" type="presOf" srcId="{69ADD859-9B2D-4327-BEE8-3E2CAE742FE7}" destId="{A07C23C8-0FA6-4D1E-AA55-DC5A4B9733A0}" srcOrd="0" destOrd="0" presId="urn:microsoft.com/office/officeart/2018/5/layout/CenteredIconLabelDescriptionList"/>
    <dgm:cxn modelId="{1012B2EF-9465-4A20-9F8E-E7D70E6E5DB1}" srcId="{B4A32D39-0BB8-4F23-AB88-618BD1A0BADC}" destId="{2D31460C-5920-4D8E-8B1E-85D7F3A514BB}" srcOrd="3" destOrd="0" parTransId="{79331B53-8D78-455F-AA21-D432FB628F92}" sibTransId="{69B53E40-79CB-4161-B531-798FBE911A9B}"/>
    <dgm:cxn modelId="{CF3DE6EF-FFCF-4324-9F03-D5B79D230DBC}" type="presOf" srcId="{D2A8BEE6-E997-45C6-A34C-EC346E5A591B}" destId="{7C84C170-D655-4FD3-81FD-50C96B2FA17E}" srcOrd="0" destOrd="2" presId="urn:microsoft.com/office/officeart/2018/5/layout/CenteredIconLabelDescriptionList"/>
    <dgm:cxn modelId="{58153FF6-85F8-4719-A93F-7F499AABDB41}" type="presOf" srcId="{EDA6F87E-9EC6-4B7D-9345-61307EA737F5}" destId="{652C1C54-CE2D-4BE9-95E8-0CBDD393537B}" srcOrd="0" destOrd="1" presId="urn:microsoft.com/office/officeart/2018/5/layout/CenteredIconLabelDescriptionList"/>
    <dgm:cxn modelId="{DC1926FD-3BD4-4CB5-A211-ACFA244208EB}" srcId="{69ADD859-9B2D-4327-BEE8-3E2CAE742FE7}" destId="{8502932C-EAB6-41EC-A2FB-C271DD2B1C10}" srcOrd="0" destOrd="0" parTransId="{82FC3B44-E472-45F0-85B4-0236CAFEFADA}" sibTransId="{0ADD3617-F55A-4ED7-B63E-DB3401A0F569}"/>
    <dgm:cxn modelId="{6CA2FBCB-785E-4C0F-9E77-6A90DF9B1245}" type="presParOf" srcId="{A07C23C8-0FA6-4D1E-AA55-DC5A4B9733A0}" destId="{39CA33A9-C9F9-433F-8841-C7FBEAD081AC}" srcOrd="0" destOrd="0" presId="urn:microsoft.com/office/officeart/2018/5/layout/CenteredIconLabelDescriptionList"/>
    <dgm:cxn modelId="{F796A496-3E90-4F5E-8594-E0008C195CCC}" type="presParOf" srcId="{39CA33A9-C9F9-433F-8841-C7FBEAD081AC}" destId="{9C80CD2D-358E-46E2-95F9-FDCA8AFBC5D2}" srcOrd="0" destOrd="0" presId="urn:microsoft.com/office/officeart/2018/5/layout/CenteredIconLabelDescriptionList"/>
    <dgm:cxn modelId="{DDCDC2D1-9204-47DA-B44C-605B5F31358D}" type="presParOf" srcId="{39CA33A9-C9F9-433F-8841-C7FBEAD081AC}" destId="{76D77B50-DCF4-42CA-81C5-DFD42ED3BEE0}" srcOrd="1" destOrd="0" presId="urn:microsoft.com/office/officeart/2018/5/layout/CenteredIconLabelDescriptionList"/>
    <dgm:cxn modelId="{DDA5B5C4-C32B-4A6F-996E-056439DD3176}" type="presParOf" srcId="{39CA33A9-C9F9-433F-8841-C7FBEAD081AC}" destId="{D35543C1-6403-4870-A17F-47E8DEA96D5F}" srcOrd="2" destOrd="0" presId="urn:microsoft.com/office/officeart/2018/5/layout/CenteredIconLabelDescriptionList"/>
    <dgm:cxn modelId="{FD3924B9-2F41-4CF8-9052-B29B32D43A30}" type="presParOf" srcId="{39CA33A9-C9F9-433F-8841-C7FBEAD081AC}" destId="{5766F7B2-8341-48F8-84C2-8A57B7C82757}" srcOrd="3" destOrd="0" presId="urn:microsoft.com/office/officeart/2018/5/layout/CenteredIconLabelDescriptionList"/>
    <dgm:cxn modelId="{04D024CA-EBCE-4A4F-9329-06D8FDE3B626}" type="presParOf" srcId="{39CA33A9-C9F9-433F-8841-C7FBEAD081AC}" destId="{652C1C54-CE2D-4BE9-95E8-0CBDD393537B}" srcOrd="4" destOrd="0" presId="urn:microsoft.com/office/officeart/2018/5/layout/CenteredIconLabelDescriptionList"/>
    <dgm:cxn modelId="{82E1F853-48EE-4D35-A9D3-1CEBB95A3BF3}" type="presParOf" srcId="{A07C23C8-0FA6-4D1E-AA55-DC5A4B9733A0}" destId="{B30FE740-7C98-485D-92BE-6E55DF76AE93}" srcOrd="1" destOrd="0" presId="urn:microsoft.com/office/officeart/2018/5/layout/CenteredIconLabelDescriptionList"/>
    <dgm:cxn modelId="{34B1734C-7E19-4ABD-B5E2-01E125447645}" type="presParOf" srcId="{A07C23C8-0FA6-4D1E-AA55-DC5A4B9733A0}" destId="{1DD235C6-3FEF-4519-AC24-0C08EA053372}" srcOrd="2" destOrd="0" presId="urn:microsoft.com/office/officeart/2018/5/layout/CenteredIconLabelDescriptionList"/>
    <dgm:cxn modelId="{F8750231-3B24-4815-900D-070A68E94AEC}" type="presParOf" srcId="{1DD235C6-3FEF-4519-AC24-0C08EA053372}" destId="{DF16DAAF-0422-401E-9252-68CD731DD64D}" srcOrd="0" destOrd="0" presId="urn:microsoft.com/office/officeart/2018/5/layout/CenteredIconLabelDescriptionList"/>
    <dgm:cxn modelId="{AB282AE8-C493-47CF-A316-C045EDCEBC12}" type="presParOf" srcId="{1DD235C6-3FEF-4519-AC24-0C08EA053372}" destId="{D95DFC2A-6996-4BA5-95D3-6F807DD77D4E}" srcOrd="1" destOrd="0" presId="urn:microsoft.com/office/officeart/2018/5/layout/CenteredIconLabelDescriptionList"/>
    <dgm:cxn modelId="{194A659E-F181-474B-8923-E600FC78C743}" type="presParOf" srcId="{1DD235C6-3FEF-4519-AC24-0C08EA053372}" destId="{CCB1152D-1113-4481-89FE-8D2E31F741E0}" srcOrd="2" destOrd="0" presId="urn:microsoft.com/office/officeart/2018/5/layout/CenteredIconLabelDescriptionList"/>
    <dgm:cxn modelId="{8B2BBFBC-C4A1-457B-9EB0-7A7424226671}" type="presParOf" srcId="{1DD235C6-3FEF-4519-AC24-0C08EA053372}" destId="{3A8E847F-F43A-4A04-A325-F41E95D208CA}" srcOrd="3" destOrd="0" presId="urn:microsoft.com/office/officeart/2018/5/layout/CenteredIconLabelDescriptionList"/>
    <dgm:cxn modelId="{75AEA676-0B5D-442D-85BB-652792CCD4B6}" type="presParOf" srcId="{1DD235C6-3FEF-4519-AC24-0C08EA053372}" destId="{7C84C170-D655-4FD3-81FD-50C96B2FA1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196CA5-86E3-4765-AFF8-50F04DB545E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45A8386-E40D-47F2-A504-89041C18F72E}">
      <dgm:prSet/>
      <dgm:spPr/>
      <dgm:t>
        <a:bodyPr/>
        <a:lstStyle/>
        <a:p>
          <a:r>
            <a:rPr lang="en-MY"/>
            <a:t>The ability to quickly adapt and reconfigure IT infrastructure resources as demands change.</a:t>
          </a:r>
          <a:endParaRPr lang="en-US"/>
        </a:p>
      </dgm:t>
    </dgm:pt>
    <dgm:pt modelId="{50E57E3F-0760-4FFF-B496-1441C818E968}" type="parTrans" cxnId="{9265A545-28C7-44AB-9CEC-A09D514C5A94}">
      <dgm:prSet/>
      <dgm:spPr/>
      <dgm:t>
        <a:bodyPr/>
        <a:lstStyle/>
        <a:p>
          <a:endParaRPr lang="en-US"/>
        </a:p>
      </dgm:t>
    </dgm:pt>
    <dgm:pt modelId="{6A690B37-CA3E-4D05-93FF-1735106B6EEA}" type="sibTrans" cxnId="{9265A545-28C7-44AB-9CEC-A09D514C5A94}">
      <dgm:prSet/>
      <dgm:spPr/>
      <dgm:t>
        <a:bodyPr/>
        <a:lstStyle/>
        <a:p>
          <a:endParaRPr lang="en-US"/>
        </a:p>
      </dgm:t>
    </dgm:pt>
    <dgm:pt modelId="{A80151F1-B07B-49DF-82F6-69FCF68B92FF}">
      <dgm:prSet/>
      <dgm:spPr/>
      <dgm:t>
        <a:bodyPr/>
        <a:lstStyle/>
        <a:p>
          <a:r>
            <a:rPr lang="en-MY"/>
            <a:t>Often enabled by virtualization, automation, and orchestration technologies.</a:t>
          </a:r>
          <a:endParaRPr lang="en-US"/>
        </a:p>
      </dgm:t>
    </dgm:pt>
    <dgm:pt modelId="{E95E9F36-4B03-4029-B5B8-474ABC4ADAE3}" type="parTrans" cxnId="{D875C71E-925A-4CC3-BD1E-F193E17D2F23}">
      <dgm:prSet/>
      <dgm:spPr/>
      <dgm:t>
        <a:bodyPr/>
        <a:lstStyle/>
        <a:p>
          <a:endParaRPr lang="en-US"/>
        </a:p>
      </dgm:t>
    </dgm:pt>
    <dgm:pt modelId="{C0B11225-E87E-4BD9-AC4F-9898BDC8BC80}" type="sibTrans" cxnId="{D875C71E-925A-4CC3-BD1E-F193E17D2F23}">
      <dgm:prSet/>
      <dgm:spPr/>
      <dgm:t>
        <a:bodyPr/>
        <a:lstStyle/>
        <a:p>
          <a:endParaRPr lang="en-US"/>
        </a:p>
      </dgm:t>
    </dgm:pt>
    <dgm:pt modelId="{089D65A9-768E-4F4A-B420-28259C254BB5}">
      <dgm:prSet/>
      <dgm:spPr/>
      <dgm:t>
        <a:bodyPr/>
        <a:lstStyle/>
        <a:p>
          <a:r>
            <a:rPr lang="en-MY"/>
            <a:t>Ensures optimal performance, cost efficiency, and high availability</a:t>
          </a:r>
          <a:endParaRPr lang="en-US"/>
        </a:p>
      </dgm:t>
    </dgm:pt>
    <dgm:pt modelId="{CB263DE8-80A0-47AE-BDE4-FBD26B9E6A2A}" type="parTrans" cxnId="{D07D0966-52CC-46F6-982D-0DFA9D346483}">
      <dgm:prSet/>
      <dgm:spPr/>
      <dgm:t>
        <a:bodyPr/>
        <a:lstStyle/>
        <a:p>
          <a:endParaRPr lang="en-US"/>
        </a:p>
      </dgm:t>
    </dgm:pt>
    <dgm:pt modelId="{3ED74233-B909-486E-8207-63ECEE31CDE2}" type="sibTrans" cxnId="{D07D0966-52CC-46F6-982D-0DFA9D346483}">
      <dgm:prSet/>
      <dgm:spPr/>
      <dgm:t>
        <a:bodyPr/>
        <a:lstStyle/>
        <a:p>
          <a:endParaRPr lang="en-US"/>
        </a:p>
      </dgm:t>
    </dgm:pt>
    <dgm:pt modelId="{3FC02354-20BF-49E7-BE0A-944416AF54E9}">
      <dgm:prSet/>
      <dgm:spPr/>
      <dgm:t>
        <a:bodyPr/>
        <a:lstStyle/>
        <a:p>
          <a:r>
            <a:rPr lang="en-MY"/>
            <a:t>Facilitates continuous integration and continuous deployment (CI/CD)</a:t>
          </a:r>
          <a:endParaRPr lang="en-US"/>
        </a:p>
      </dgm:t>
    </dgm:pt>
    <dgm:pt modelId="{7CB28594-DC38-4B92-907B-FF329A8B0847}" type="parTrans" cxnId="{1EB6E04D-72F6-4A99-BBB6-A941DB2B9C4A}">
      <dgm:prSet/>
      <dgm:spPr/>
      <dgm:t>
        <a:bodyPr/>
        <a:lstStyle/>
        <a:p>
          <a:endParaRPr lang="en-US"/>
        </a:p>
      </dgm:t>
    </dgm:pt>
    <dgm:pt modelId="{6B63BF4F-964A-4187-9BAD-AB43DB4F252F}" type="sibTrans" cxnId="{1EB6E04D-72F6-4A99-BBB6-A941DB2B9C4A}">
      <dgm:prSet/>
      <dgm:spPr/>
      <dgm:t>
        <a:bodyPr/>
        <a:lstStyle/>
        <a:p>
          <a:endParaRPr lang="en-US"/>
        </a:p>
      </dgm:t>
    </dgm:pt>
    <dgm:pt modelId="{10D2F33C-EA48-4872-A656-2005EFAE3A76}" type="pres">
      <dgm:prSet presAssocID="{46196CA5-86E3-4765-AFF8-50F04DB545E0}" presName="root" presStyleCnt="0">
        <dgm:presLayoutVars>
          <dgm:dir/>
          <dgm:resizeHandles val="exact"/>
        </dgm:presLayoutVars>
      </dgm:prSet>
      <dgm:spPr/>
    </dgm:pt>
    <dgm:pt modelId="{6701D281-F8E0-4CD2-AA1E-6C082D9FD8E4}" type="pres">
      <dgm:prSet presAssocID="{46196CA5-86E3-4765-AFF8-50F04DB545E0}" presName="container" presStyleCnt="0">
        <dgm:presLayoutVars>
          <dgm:dir/>
          <dgm:resizeHandles val="exact"/>
        </dgm:presLayoutVars>
      </dgm:prSet>
      <dgm:spPr/>
    </dgm:pt>
    <dgm:pt modelId="{8EAD39B1-C530-4881-BAF2-51EF6E0A43A6}" type="pres">
      <dgm:prSet presAssocID="{445A8386-E40D-47F2-A504-89041C18F72E}" presName="compNode" presStyleCnt="0"/>
      <dgm:spPr/>
    </dgm:pt>
    <dgm:pt modelId="{6020CDCC-E34D-453A-8846-8495A20B1D6A}" type="pres">
      <dgm:prSet presAssocID="{445A8386-E40D-47F2-A504-89041C18F72E}" presName="iconBgRect" presStyleLbl="bgShp" presStyleIdx="0" presStyleCnt="4"/>
      <dgm:spPr/>
    </dgm:pt>
    <dgm:pt modelId="{4DFF6CCC-4AEF-4A01-8EEE-A0B8748E5543}" type="pres">
      <dgm:prSet presAssocID="{445A8386-E40D-47F2-A504-89041C18F7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312FCC1-174F-4486-A326-04506951E15A}" type="pres">
      <dgm:prSet presAssocID="{445A8386-E40D-47F2-A504-89041C18F72E}" presName="spaceRect" presStyleCnt="0"/>
      <dgm:spPr/>
    </dgm:pt>
    <dgm:pt modelId="{90D9A2F9-24CB-4CD2-991A-230069C26EAC}" type="pres">
      <dgm:prSet presAssocID="{445A8386-E40D-47F2-A504-89041C18F72E}" presName="textRect" presStyleLbl="revTx" presStyleIdx="0" presStyleCnt="4">
        <dgm:presLayoutVars>
          <dgm:chMax val="1"/>
          <dgm:chPref val="1"/>
        </dgm:presLayoutVars>
      </dgm:prSet>
      <dgm:spPr/>
    </dgm:pt>
    <dgm:pt modelId="{C203BAB8-00FE-4365-8BED-1F6D06D87B94}" type="pres">
      <dgm:prSet presAssocID="{6A690B37-CA3E-4D05-93FF-1735106B6EEA}" presName="sibTrans" presStyleLbl="sibTrans2D1" presStyleIdx="0" presStyleCnt="0"/>
      <dgm:spPr/>
    </dgm:pt>
    <dgm:pt modelId="{1CEBC8B2-E20F-4522-B3C1-750369DEF5CD}" type="pres">
      <dgm:prSet presAssocID="{A80151F1-B07B-49DF-82F6-69FCF68B92FF}" presName="compNode" presStyleCnt="0"/>
      <dgm:spPr/>
    </dgm:pt>
    <dgm:pt modelId="{8A35EAB5-C1A1-4DB9-9399-DEEA2F06323D}" type="pres">
      <dgm:prSet presAssocID="{A80151F1-B07B-49DF-82F6-69FCF68B92FF}" presName="iconBgRect" presStyleLbl="bgShp" presStyleIdx="1" presStyleCnt="4"/>
      <dgm:spPr/>
    </dgm:pt>
    <dgm:pt modelId="{68D54DCA-4707-4098-B7BC-D8984ECC4C79}" type="pres">
      <dgm:prSet presAssocID="{A80151F1-B07B-49DF-82F6-69FCF68B92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AA50091-7E55-403A-8C09-BDF74A990A5C}" type="pres">
      <dgm:prSet presAssocID="{A80151F1-B07B-49DF-82F6-69FCF68B92FF}" presName="spaceRect" presStyleCnt="0"/>
      <dgm:spPr/>
    </dgm:pt>
    <dgm:pt modelId="{53B4D5AC-8B04-41A4-A03B-883AEAA59236}" type="pres">
      <dgm:prSet presAssocID="{A80151F1-B07B-49DF-82F6-69FCF68B92FF}" presName="textRect" presStyleLbl="revTx" presStyleIdx="1" presStyleCnt="4">
        <dgm:presLayoutVars>
          <dgm:chMax val="1"/>
          <dgm:chPref val="1"/>
        </dgm:presLayoutVars>
      </dgm:prSet>
      <dgm:spPr/>
    </dgm:pt>
    <dgm:pt modelId="{0804C351-DD85-485B-B5BE-7C174099824A}" type="pres">
      <dgm:prSet presAssocID="{C0B11225-E87E-4BD9-AC4F-9898BDC8BC80}" presName="sibTrans" presStyleLbl="sibTrans2D1" presStyleIdx="0" presStyleCnt="0"/>
      <dgm:spPr/>
    </dgm:pt>
    <dgm:pt modelId="{EEDFC4C8-F5DD-4FA6-8BC8-CA0E3CD53B61}" type="pres">
      <dgm:prSet presAssocID="{089D65A9-768E-4F4A-B420-28259C254BB5}" presName="compNode" presStyleCnt="0"/>
      <dgm:spPr/>
    </dgm:pt>
    <dgm:pt modelId="{A7013562-E324-403E-861B-B49D1D85D651}" type="pres">
      <dgm:prSet presAssocID="{089D65A9-768E-4F4A-B420-28259C254BB5}" presName="iconBgRect" presStyleLbl="bgShp" presStyleIdx="2" presStyleCnt="4"/>
      <dgm:spPr/>
    </dgm:pt>
    <dgm:pt modelId="{A8B6D56C-22F5-44CA-A546-019784B4EEC5}" type="pres">
      <dgm:prSet presAssocID="{089D65A9-768E-4F4A-B420-28259C254B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BF611B85-6B6B-4CDF-B130-A1938ACE2A83}" type="pres">
      <dgm:prSet presAssocID="{089D65A9-768E-4F4A-B420-28259C254BB5}" presName="spaceRect" presStyleCnt="0"/>
      <dgm:spPr/>
    </dgm:pt>
    <dgm:pt modelId="{6311E663-6ADC-42F7-918D-71B321BACBEE}" type="pres">
      <dgm:prSet presAssocID="{089D65A9-768E-4F4A-B420-28259C254BB5}" presName="textRect" presStyleLbl="revTx" presStyleIdx="2" presStyleCnt="4">
        <dgm:presLayoutVars>
          <dgm:chMax val="1"/>
          <dgm:chPref val="1"/>
        </dgm:presLayoutVars>
      </dgm:prSet>
      <dgm:spPr/>
    </dgm:pt>
    <dgm:pt modelId="{AF2CB10C-7DAA-43D8-A700-7352A8EDA8A3}" type="pres">
      <dgm:prSet presAssocID="{3ED74233-B909-486E-8207-63ECEE31CDE2}" presName="sibTrans" presStyleLbl="sibTrans2D1" presStyleIdx="0" presStyleCnt="0"/>
      <dgm:spPr/>
    </dgm:pt>
    <dgm:pt modelId="{878A5E5F-76DC-4583-850E-53C99ED0C218}" type="pres">
      <dgm:prSet presAssocID="{3FC02354-20BF-49E7-BE0A-944416AF54E9}" presName="compNode" presStyleCnt="0"/>
      <dgm:spPr/>
    </dgm:pt>
    <dgm:pt modelId="{1DDF7DEA-12E6-498B-8580-842B4B3F4D02}" type="pres">
      <dgm:prSet presAssocID="{3FC02354-20BF-49E7-BE0A-944416AF54E9}" presName="iconBgRect" presStyleLbl="bgShp" presStyleIdx="3" presStyleCnt="4"/>
      <dgm:spPr/>
    </dgm:pt>
    <dgm:pt modelId="{9571F301-58C1-4BFC-AEDC-5410BF1522C5}" type="pres">
      <dgm:prSet presAssocID="{3FC02354-20BF-49E7-BE0A-944416AF54E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3745065-6191-4285-BE52-ECCF122663AA}" type="pres">
      <dgm:prSet presAssocID="{3FC02354-20BF-49E7-BE0A-944416AF54E9}" presName="spaceRect" presStyleCnt="0"/>
      <dgm:spPr/>
    </dgm:pt>
    <dgm:pt modelId="{06E062B5-2374-43B6-A1A2-DED21B4D11D2}" type="pres">
      <dgm:prSet presAssocID="{3FC02354-20BF-49E7-BE0A-944416AF54E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875C71E-925A-4CC3-BD1E-F193E17D2F23}" srcId="{46196CA5-86E3-4765-AFF8-50F04DB545E0}" destId="{A80151F1-B07B-49DF-82F6-69FCF68B92FF}" srcOrd="1" destOrd="0" parTransId="{E95E9F36-4B03-4029-B5B8-474ABC4ADAE3}" sibTransId="{C0B11225-E87E-4BD9-AC4F-9898BDC8BC80}"/>
    <dgm:cxn modelId="{CDBEE229-8642-4665-A609-73BC2EC2BCA3}" type="presOf" srcId="{3FC02354-20BF-49E7-BE0A-944416AF54E9}" destId="{06E062B5-2374-43B6-A1A2-DED21B4D11D2}" srcOrd="0" destOrd="0" presId="urn:microsoft.com/office/officeart/2018/2/layout/IconCircleList"/>
    <dgm:cxn modelId="{9265A545-28C7-44AB-9CEC-A09D514C5A94}" srcId="{46196CA5-86E3-4765-AFF8-50F04DB545E0}" destId="{445A8386-E40D-47F2-A504-89041C18F72E}" srcOrd="0" destOrd="0" parTransId="{50E57E3F-0760-4FFF-B496-1441C818E968}" sibTransId="{6A690B37-CA3E-4D05-93FF-1735106B6EEA}"/>
    <dgm:cxn modelId="{1EB6E04D-72F6-4A99-BBB6-A941DB2B9C4A}" srcId="{46196CA5-86E3-4765-AFF8-50F04DB545E0}" destId="{3FC02354-20BF-49E7-BE0A-944416AF54E9}" srcOrd="3" destOrd="0" parTransId="{7CB28594-DC38-4B92-907B-FF329A8B0847}" sibTransId="{6B63BF4F-964A-4187-9BAD-AB43DB4F252F}"/>
    <dgm:cxn modelId="{D07D0966-52CC-46F6-982D-0DFA9D346483}" srcId="{46196CA5-86E3-4765-AFF8-50F04DB545E0}" destId="{089D65A9-768E-4F4A-B420-28259C254BB5}" srcOrd="2" destOrd="0" parTransId="{CB263DE8-80A0-47AE-BDE4-FBD26B9E6A2A}" sibTransId="{3ED74233-B909-486E-8207-63ECEE31CDE2}"/>
    <dgm:cxn modelId="{7B111372-F9C0-4D11-8EF2-A88C5FDB13D1}" type="presOf" srcId="{46196CA5-86E3-4765-AFF8-50F04DB545E0}" destId="{10D2F33C-EA48-4872-A656-2005EFAE3A76}" srcOrd="0" destOrd="0" presId="urn:microsoft.com/office/officeart/2018/2/layout/IconCircleList"/>
    <dgm:cxn modelId="{060F0A74-AADB-4CC4-833F-B7887186BF5D}" type="presOf" srcId="{445A8386-E40D-47F2-A504-89041C18F72E}" destId="{90D9A2F9-24CB-4CD2-991A-230069C26EAC}" srcOrd="0" destOrd="0" presId="urn:microsoft.com/office/officeart/2018/2/layout/IconCircleList"/>
    <dgm:cxn modelId="{2F140B92-63D3-4FCB-BD39-094C504E0B06}" type="presOf" srcId="{3ED74233-B909-486E-8207-63ECEE31CDE2}" destId="{AF2CB10C-7DAA-43D8-A700-7352A8EDA8A3}" srcOrd="0" destOrd="0" presId="urn:microsoft.com/office/officeart/2018/2/layout/IconCircleList"/>
    <dgm:cxn modelId="{539DB09D-8F13-4C39-9870-846196FD11A4}" type="presOf" srcId="{089D65A9-768E-4F4A-B420-28259C254BB5}" destId="{6311E663-6ADC-42F7-918D-71B321BACBEE}" srcOrd="0" destOrd="0" presId="urn:microsoft.com/office/officeart/2018/2/layout/IconCircleList"/>
    <dgm:cxn modelId="{A18308CD-8166-422A-999A-FF1386901FAF}" type="presOf" srcId="{6A690B37-CA3E-4D05-93FF-1735106B6EEA}" destId="{C203BAB8-00FE-4365-8BED-1F6D06D87B94}" srcOrd="0" destOrd="0" presId="urn:microsoft.com/office/officeart/2018/2/layout/IconCircleList"/>
    <dgm:cxn modelId="{002192F3-6802-4488-A02D-6A930C13BB1F}" type="presOf" srcId="{A80151F1-B07B-49DF-82F6-69FCF68B92FF}" destId="{53B4D5AC-8B04-41A4-A03B-883AEAA59236}" srcOrd="0" destOrd="0" presId="urn:microsoft.com/office/officeart/2018/2/layout/IconCircleList"/>
    <dgm:cxn modelId="{041635F6-40DF-4CFA-A8A5-8076F3F95314}" type="presOf" srcId="{C0B11225-E87E-4BD9-AC4F-9898BDC8BC80}" destId="{0804C351-DD85-485B-B5BE-7C174099824A}" srcOrd="0" destOrd="0" presId="urn:microsoft.com/office/officeart/2018/2/layout/IconCircleList"/>
    <dgm:cxn modelId="{1EEEEED9-8E06-4B6A-B7D2-61B8DE84D9B7}" type="presParOf" srcId="{10D2F33C-EA48-4872-A656-2005EFAE3A76}" destId="{6701D281-F8E0-4CD2-AA1E-6C082D9FD8E4}" srcOrd="0" destOrd="0" presId="urn:microsoft.com/office/officeart/2018/2/layout/IconCircleList"/>
    <dgm:cxn modelId="{436DBBF0-3EE9-4BBF-B30A-1BE3BBFA31DB}" type="presParOf" srcId="{6701D281-F8E0-4CD2-AA1E-6C082D9FD8E4}" destId="{8EAD39B1-C530-4881-BAF2-51EF6E0A43A6}" srcOrd="0" destOrd="0" presId="urn:microsoft.com/office/officeart/2018/2/layout/IconCircleList"/>
    <dgm:cxn modelId="{35236AEF-891E-445A-8564-29E79C69F97B}" type="presParOf" srcId="{8EAD39B1-C530-4881-BAF2-51EF6E0A43A6}" destId="{6020CDCC-E34D-453A-8846-8495A20B1D6A}" srcOrd="0" destOrd="0" presId="urn:microsoft.com/office/officeart/2018/2/layout/IconCircleList"/>
    <dgm:cxn modelId="{709AC171-E4CD-4F30-8E15-2B77562C1460}" type="presParOf" srcId="{8EAD39B1-C530-4881-BAF2-51EF6E0A43A6}" destId="{4DFF6CCC-4AEF-4A01-8EEE-A0B8748E5543}" srcOrd="1" destOrd="0" presId="urn:microsoft.com/office/officeart/2018/2/layout/IconCircleList"/>
    <dgm:cxn modelId="{EA2265DD-7243-43E9-8EC6-24918DAE17FA}" type="presParOf" srcId="{8EAD39B1-C530-4881-BAF2-51EF6E0A43A6}" destId="{6312FCC1-174F-4486-A326-04506951E15A}" srcOrd="2" destOrd="0" presId="urn:microsoft.com/office/officeart/2018/2/layout/IconCircleList"/>
    <dgm:cxn modelId="{EF8D39EF-9198-4EB4-84BD-47170F09E694}" type="presParOf" srcId="{8EAD39B1-C530-4881-BAF2-51EF6E0A43A6}" destId="{90D9A2F9-24CB-4CD2-991A-230069C26EAC}" srcOrd="3" destOrd="0" presId="urn:microsoft.com/office/officeart/2018/2/layout/IconCircleList"/>
    <dgm:cxn modelId="{382D41E5-D9DF-4E37-BC39-78A3BBAB2AF2}" type="presParOf" srcId="{6701D281-F8E0-4CD2-AA1E-6C082D9FD8E4}" destId="{C203BAB8-00FE-4365-8BED-1F6D06D87B94}" srcOrd="1" destOrd="0" presId="urn:microsoft.com/office/officeart/2018/2/layout/IconCircleList"/>
    <dgm:cxn modelId="{8B1060E1-8CBB-4CAF-B538-AA7D9BC124A0}" type="presParOf" srcId="{6701D281-F8E0-4CD2-AA1E-6C082D9FD8E4}" destId="{1CEBC8B2-E20F-4522-B3C1-750369DEF5CD}" srcOrd="2" destOrd="0" presId="urn:microsoft.com/office/officeart/2018/2/layout/IconCircleList"/>
    <dgm:cxn modelId="{D5CA49AC-1406-4907-A0FA-8A4689640A49}" type="presParOf" srcId="{1CEBC8B2-E20F-4522-B3C1-750369DEF5CD}" destId="{8A35EAB5-C1A1-4DB9-9399-DEEA2F06323D}" srcOrd="0" destOrd="0" presId="urn:microsoft.com/office/officeart/2018/2/layout/IconCircleList"/>
    <dgm:cxn modelId="{DFD91A43-0BDC-4D85-B095-80C21AABD08D}" type="presParOf" srcId="{1CEBC8B2-E20F-4522-B3C1-750369DEF5CD}" destId="{68D54DCA-4707-4098-B7BC-D8984ECC4C79}" srcOrd="1" destOrd="0" presId="urn:microsoft.com/office/officeart/2018/2/layout/IconCircleList"/>
    <dgm:cxn modelId="{99A3916A-FF65-4805-9A8B-7BA1C2E987E2}" type="presParOf" srcId="{1CEBC8B2-E20F-4522-B3C1-750369DEF5CD}" destId="{BAA50091-7E55-403A-8C09-BDF74A990A5C}" srcOrd="2" destOrd="0" presId="urn:microsoft.com/office/officeart/2018/2/layout/IconCircleList"/>
    <dgm:cxn modelId="{15BD2BC0-97B4-4F30-9A13-BFAF84706306}" type="presParOf" srcId="{1CEBC8B2-E20F-4522-B3C1-750369DEF5CD}" destId="{53B4D5AC-8B04-41A4-A03B-883AEAA59236}" srcOrd="3" destOrd="0" presId="urn:microsoft.com/office/officeart/2018/2/layout/IconCircleList"/>
    <dgm:cxn modelId="{295BEC13-B36B-48D4-87E8-54D5235EFB08}" type="presParOf" srcId="{6701D281-F8E0-4CD2-AA1E-6C082D9FD8E4}" destId="{0804C351-DD85-485B-B5BE-7C174099824A}" srcOrd="3" destOrd="0" presId="urn:microsoft.com/office/officeart/2018/2/layout/IconCircleList"/>
    <dgm:cxn modelId="{36DDB5FF-8EEC-4530-B962-107D2DBA947E}" type="presParOf" srcId="{6701D281-F8E0-4CD2-AA1E-6C082D9FD8E4}" destId="{EEDFC4C8-F5DD-4FA6-8BC8-CA0E3CD53B61}" srcOrd="4" destOrd="0" presId="urn:microsoft.com/office/officeart/2018/2/layout/IconCircleList"/>
    <dgm:cxn modelId="{81537698-BC8C-42B0-97E4-4AFAC4FAF4E5}" type="presParOf" srcId="{EEDFC4C8-F5DD-4FA6-8BC8-CA0E3CD53B61}" destId="{A7013562-E324-403E-861B-B49D1D85D651}" srcOrd="0" destOrd="0" presId="urn:microsoft.com/office/officeart/2018/2/layout/IconCircleList"/>
    <dgm:cxn modelId="{F772FE43-5A98-4AC2-8A4B-9FFB72D295FE}" type="presParOf" srcId="{EEDFC4C8-F5DD-4FA6-8BC8-CA0E3CD53B61}" destId="{A8B6D56C-22F5-44CA-A546-019784B4EEC5}" srcOrd="1" destOrd="0" presId="urn:microsoft.com/office/officeart/2018/2/layout/IconCircleList"/>
    <dgm:cxn modelId="{CFB6F2CE-7488-4C6A-BBD0-B85D7ABAEA9D}" type="presParOf" srcId="{EEDFC4C8-F5DD-4FA6-8BC8-CA0E3CD53B61}" destId="{BF611B85-6B6B-4CDF-B130-A1938ACE2A83}" srcOrd="2" destOrd="0" presId="urn:microsoft.com/office/officeart/2018/2/layout/IconCircleList"/>
    <dgm:cxn modelId="{FC72AB5D-42EF-42FF-82E1-6F8BC57E6562}" type="presParOf" srcId="{EEDFC4C8-F5DD-4FA6-8BC8-CA0E3CD53B61}" destId="{6311E663-6ADC-42F7-918D-71B321BACBEE}" srcOrd="3" destOrd="0" presId="urn:microsoft.com/office/officeart/2018/2/layout/IconCircleList"/>
    <dgm:cxn modelId="{62F7A96B-49F0-475D-97C9-D36FBF654283}" type="presParOf" srcId="{6701D281-F8E0-4CD2-AA1E-6C082D9FD8E4}" destId="{AF2CB10C-7DAA-43D8-A700-7352A8EDA8A3}" srcOrd="5" destOrd="0" presId="urn:microsoft.com/office/officeart/2018/2/layout/IconCircleList"/>
    <dgm:cxn modelId="{A4C4DA12-16C5-4125-8879-A4C154CD898D}" type="presParOf" srcId="{6701D281-F8E0-4CD2-AA1E-6C082D9FD8E4}" destId="{878A5E5F-76DC-4583-850E-53C99ED0C218}" srcOrd="6" destOrd="0" presId="urn:microsoft.com/office/officeart/2018/2/layout/IconCircleList"/>
    <dgm:cxn modelId="{5B18F21C-3459-4699-A20D-33F7AE612B21}" type="presParOf" srcId="{878A5E5F-76DC-4583-850E-53C99ED0C218}" destId="{1DDF7DEA-12E6-498B-8580-842B4B3F4D02}" srcOrd="0" destOrd="0" presId="urn:microsoft.com/office/officeart/2018/2/layout/IconCircleList"/>
    <dgm:cxn modelId="{0A65C069-6911-4A80-9387-9A2F882CB503}" type="presParOf" srcId="{878A5E5F-76DC-4583-850E-53C99ED0C218}" destId="{9571F301-58C1-4BFC-AEDC-5410BF1522C5}" srcOrd="1" destOrd="0" presId="urn:microsoft.com/office/officeart/2018/2/layout/IconCircleList"/>
    <dgm:cxn modelId="{B88E1110-0635-4E18-A47C-6BDC0A047D04}" type="presParOf" srcId="{878A5E5F-76DC-4583-850E-53C99ED0C218}" destId="{63745065-6191-4285-BE52-ECCF122663AA}" srcOrd="2" destOrd="0" presId="urn:microsoft.com/office/officeart/2018/2/layout/IconCircleList"/>
    <dgm:cxn modelId="{2D0965F0-CAB9-41DB-B35D-A6EC1CCAC3F5}" type="presParOf" srcId="{878A5E5F-76DC-4583-850E-53C99ED0C218}" destId="{06E062B5-2374-43B6-A1A2-DED21B4D11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BA5A12-3A92-4D38-A1DC-248F77A49AC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F5C626C-F39F-4A87-9A0A-A1F57360511B}">
      <dgm:prSet/>
      <dgm:spPr/>
      <dgm:t>
        <a:bodyPr/>
        <a:lstStyle/>
        <a:p>
          <a:r>
            <a:rPr lang="en-MY" b="1"/>
            <a:t>Virtualization - </a:t>
          </a:r>
          <a:r>
            <a:rPr lang="en-MY"/>
            <a:t>Abstracts hardware into virtual resources (VMs or containers)</a:t>
          </a:r>
          <a:endParaRPr lang="en-US"/>
        </a:p>
      </dgm:t>
    </dgm:pt>
    <dgm:pt modelId="{46FDCB41-77EE-4270-B070-4CF1236029F4}" type="parTrans" cxnId="{ECBDB9F5-058E-4228-B3B0-9296971D7E90}">
      <dgm:prSet/>
      <dgm:spPr/>
      <dgm:t>
        <a:bodyPr/>
        <a:lstStyle/>
        <a:p>
          <a:endParaRPr lang="en-US"/>
        </a:p>
      </dgm:t>
    </dgm:pt>
    <dgm:pt modelId="{9E80108C-6ACC-4242-9D12-0B6C9C059938}" type="sibTrans" cxnId="{ECBDB9F5-058E-4228-B3B0-9296971D7E90}">
      <dgm:prSet/>
      <dgm:spPr/>
      <dgm:t>
        <a:bodyPr/>
        <a:lstStyle/>
        <a:p>
          <a:endParaRPr lang="en-US"/>
        </a:p>
      </dgm:t>
    </dgm:pt>
    <dgm:pt modelId="{40A60C76-6BFF-4CB6-9FF9-4ABB3C11775D}">
      <dgm:prSet/>
      <dgm:spPr/>
      <dgm:t>
        <a:bodyPr/>
        <a:lstStyle/>
        <a:p>
          <a:r>
            <a:rPr lang="en-MY" b="1"/>
            <a:t>Automation - </a:t>
          </a:r>
          <a:r>
            <a:rPr lang="en-MY"/>
            <a:t>Scripts or tools to streamline provisioning, configuration, and scaling</a:t>
          </a:r>
          <a:endParaRPr lang="en-US"/>
        </a:p>
      </dgm:t>
    </dgm:pt>
    <dgm:pt modelId="{88D92568-5C2D-45F9-973C-26FBF6EB3970}" type="parTrans" cxnId="{D62DBBC2-44BF-4C3F-89E8-EEFCB635FD85}">
      <dgm:prSet/>
      <dgm:spPr/>
      <dgm:t>
        <a:bodyPr/>
        <a:lstStyle/>
        <a:p>
          <a:endParaRPr lang="en-US"/>
        </a:p>
      </dgm:t>
    </dgm:pt>
    <dgm:pt modelId="{CC6B4754-EC42-4667-8ED0-50A2E73E3849}" type="sibTrans" cxnId="{D62DBBC2-44BF-4C3F-89E8-EEFCB635FD85}">
      <dgm:prSet/>
      <dgm:spPr/>
      <dgm:t>
        <a:bodyPr/>
        <a:lstStyle/>
        <a:p>
          <a:endParaRPr lang="en-US"/>
        </a:p>
      </dgm:t>
    </dgm:pt>
    <dgm:pt modelId="{087AF5E6-845A-4B97-ADA6-429C5C88A898}">
      <dgm:prSet/>
      <dgm:spPr/>
      <dgm:t>
        <a:bodyPr/>
        <a:lstStyle/>
        <a:p>
          <a:r>
            <a:rPr lang="en-MY" b="1"/>
            <a:t>Orchestration - </a:t>
          </a:r>
          <a:r>
            <a:rPr lang="en-MY"/>
            <a:t>Systems (like Kubernetes, Docker Swarm) that manage the lifecycle of multiple resources</a:t>
          </a:r>
          <a:endParaRPr lang="en-US"/>
        </a:p>
      </dgm:t>
    </dgm:pt>
    <dgm:pt modelId="{55CF3365-9251-40CA-88E3-8A77BA9CAD76}" type="parTrans" cxnId="{86CB94DF-7F72-4418-9A41-0548409543D0}">
      <dgm:prSet/>
      <dgm:spPr/>
      <dgm:t>
        <a:bodyPr/>
        <a:lstStyle/>
        <a:p>
          <a:endParaRPr lang="en-US"/>
        </a:p>
      </dgm:t>
    </dgm:pt>
    <dgm:pt modelId="{4680E5F1-72A6-4137-94E9-667C736C1DBB}" type="sibTrans" cxnId="{86CB94DF-7F72-4418-9A41-0548409543D0}">
      <dgm:prSet/>
      <dgm:spPr/>
      <dgm:t>
        <a:bodyPr/>
        <a:lstStyle/>
        <a:p>
          <a:endParaRPr lang="en-US"/>
        </a:p>
      </dgm:t>
    </dgm:pt>
    <dgm:pt modelId="{91C42541-7039-4277-B383-9496B86C9D78}">
      <dgm:prSet/>
      <dgm:spPr/>
      <dgm:t>
        <a:bodyPr/>
        <a:lstStyle/>
        <a:p>
          <a:r>
            <a:rPr lang="en-MY" b="1"/>
            <a:t>Monitoring &amp; Management - </a:t>
          </a:r>
          <a:r>
            <a:rPr lang="en-MY"/>
            <a:t>Tools to observe and adjust resource usage in real time (e.g., AWS CloudWatch, Azure Monitor)</a:t>
          </a:r>
          <a:endParaRPr lang="en-US"/>
        </a:p>
      </dgm:t>
    </dgm:pt>
    <dgm:pt modelId="{13B65ED5-E45E-467D-A5C7-4A33F01632B6}" type="parTrans" cxnId="{FEDC89B1-AE65-4A12-804B-9F2AC1CA16AB}">
      <dgm:prSet/>
      <dgm:spPr/>
      <dgm:t>
        <a:bodyPr/>
        <a:lstStyle/>
        <a:p>
          <a:endParaRPr lang="en-US"/>
        </a:p>
      </dgm:t>
    </dgm:pt>
    <dgm:pt modelId="{A88AA923-286E-4D92-BB3A-306CD6A30AE9}" type="sibTrans" cxnId="{FEDC89B1-AE65-4A12-804B-9F2AC1CA16AB}">
      <dgm:prSet/>
      <dgm:spPr/>
      <dgm:t>
        <a:bodyPr/>
        <a:lstStyle/>
        <a:p>
          <a:endParaRPr lang="en-US"/>
        </a:p>
      </dgm:t>
    </dgm:pt>
    <dgm:pt modelId="{15DBE21E-3143-478F-8E4F-C6F18018F68E}" type="pres">
      <dgm:prSet presAssocID="{25BA5A12-3A92-4D38-A1DC-248F77A49AC9}" presName="root" presStyleCnt="0">
        <dgm:presLayoutVars>
          <dgm:dir/>
          <dgm:resizeHandles val="exact"/>
        </dgm:presLayoutVars>
      </dgm:prSet>
      <dgm:spPr/>
    </dgm:pt>
    <dgm:pt modelId="{65EA9240-7AE8-4A80-934B-60FD88C66EC5}" type="pres">
      <dgm:prSet presAssocID="{DF5C626C-F39F-4A87-9A0A-A1F57360511B}" presName="compNode" presStyleCnt="0"/>
      <dgm:spPr/>
    </dgm:pt>
    <dgm:pt modelId="{DF6686FA-74B0-4BB7-82B4-EE0182F3AEC9}" type="pres">
      <dgm:prSet presAssocID="{DF5C626C-F39F-4A87-9A0A-A1F5736051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429898-51E3-4FFB-B5D0-16D43266013B}" type="pres">
      <dgm:prSet presAssocID="{DF5C626C-F39F-4A87-9A0A-A1F57360511B}" presName="spaceRect" presStyleCnt="0"/>
      <dgm:spPr/>
    </dgm:pt>
    <dgm:pt modelId="{A9406F5B-3F2F-41F0-964A-BBCEBC51CBD0}" type="pres">
      <dgm:prSet presAssocID="{DF5C626C-F39F-4A87-9A0A-A1F57360511B}" presName="textRect" presStyleLbl="revTx" presStyleIdx="0" presStyleCnt="4">
        <dgm:presLayoutVars>
          <dgm:chMax val="1"/>
          <dgm:chPref val="1"/>
        </dgm:presLayoutVars>
      </dgm:prSet>
      <dgm:spPr/>
    </dgm:pt>
    <dgm:pt modelId="{CFCDA9A2-D7C1-4D3A-B47C-DEC1510E439E}" type="pres">
      <dgm:prSet presAssocID="{9E80108C-6ACC-4242-9D12-0B6C9C059938}" presName="sibTrans" presStyleCnt="0"/>
      <dgm:spPr/>
    </dgm:pt>
    <dgm:pt modelId="{B408A455-FD06-4F03-9BC8-60F8246723A3}" type="pres">
      <dgm:prSet presAssocID="{40A60C76-6BFF-4CB6-9FF9-4ABB3C11775D}" presName="compNode" presStyleCnt="0"/>
      <dgm:spPr/>
    </dgm:pt>
    <dgm:pt modelId="{EEF250C2-B2EF-432F-AC3B-7927262C897E}" type="pres">
      <dgm:prSet presAssocID="{40A60C76-6BFF-4CB6-9FF9-4ABB3C1177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E558BE2-8C66-46E3-824E-223F51F0D408}" type="pres">
      <dgm:prSet presAssocID="{40A60C76-6BFF-4CB6-9FF9-4ABB3C11775D}" presName="spaceRect" presStyleCnt="0"/>
      <dgm:spPr/>
    </dgm:pt>
    <dgm:pt modelId="{BF401A68-CC6F-43F2-8682-10BCA2DE814F}" type="pres">
      <dgm:prSet presAssocID="{40A60C76-6BFF-4CB6-9FF9-4ABB3C11775D}" presName="textRect" presStyleLbl="revTx" presStyleIdx="1" presStyleCnt="4">
        <dgm:presLayoutVars>
          <dgm:chMax val="1"/>
          <dgm:chPref val="1"/>
        </dgm:presLayoutVars>
      </dgm:prSet>
      <dgm:spPr/>
    </dgm:pt>
    <dgm:pt modelId="{9EBD8309-D12F-4750-8F3E-46E28912B695}" type="pres">
      <dgm:prSet presAssocID="{CC6B4754-EC42-4667-8ED0-50A2E73E3849}" presName="sibTrans" presStyleCnt="0"/>
      <dgm:spPr/>
    </dgm:pt>
    <dgm:pt modelId="{BA6DAAB3-547E-4F11-BF02-6682C5AAA1A1}" type="pres">
      <dgm:prSet presAssocID="{087AF5E6-845A-4B97-ADA6-429C5C88A898}" presName="compNode" presStyleCnt="0"/>
      <dgm:spPr/>
    </dgm:pt>
    <dgm:pt modelId="{F6A1D8B7-1019-4697-B30E-0C74634C73DA}" type="pres">
      <dgm:prSet presAssocID="{087AF5E6-845A-4B97-ADA6-429C5C88A8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53D90FA-9264-4BE3-9FC3-65EEF14C939A}" type="pres">
      <dgm:prSet presAssocID="{087AF5E6-845A-4B97-ADA6-429C5C88A898}" presName="spaceRect" presStyleCnt="0"/>
      <dgm:spPr/>
    </dgm:pt>
    <dgm:pt modelId="{1895006A-4565-4B13-BDF0-5702CE7520BA}" type="pres">
      <dgm:prSet presAssocID="{087AF5E6-845A-4B97-ADA6-429C5C88A898}" presName="textRect" presStyleLbl="revTx" presStyleIdx="2" presStyleCnt="4">
        <dgm:presLayoutVars>
          <dgm:chMax val="1"/>
          <dgm:chPref val="1"/>
        </dgm:presLayoutVars>
      </dgm:prSet>
      <dgm:spPr/>
    </dgm:pt>
    <dgm:pt modelId="{A3DE8B79-9B05-4FA2-B71D-E07776F4C94D}" type="pres">
      <dgm:prSet presAssocID="{4680E5F1-72A6-4137-94E9-667C736C1DBB}" presName="sibTrans" presStyleCnt="0"/>
      <dgm:spPr/>
    </dgm:pt>
    <dgm:pt modelId="{EB85C769-45DA-4F7F-9657-E9716AFFA8BB}" type="pres">
      <dgm:prSet presAssocID="{91C42541-7039-4277-B383-9496B86C9D78}" presName="compNode" presStyleCnt="0"/>
      <dgm:spPr/>
    </dgm:pt>
    <dgm:pt modelId="{5C4E3A32-9AD2-4641-AE48-FDBB05B9C44D}" type="pres">
      <dgm:prSet presAssocID="{91C42541-7039-4277-B383-9496B86C9D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7705A1B-701E-467E-BDD9-D61211A84C87}" type="pres">
      <dgm:prSet presAssocID="{91C42541-7039-4277-B383-9496B86C9D78}" presName="spaceRect" presStyleCnt="0"/>
      <dgm:spPr/>
    </dgm:pt>
    <dgm:pt modelId="{DA78BB7A-5790-4F84-B816-D80972FCDDBB}" type="pres">
      <dgm:prSet presAssocID="{91C42541-7039-4277-B383-9496B86C9D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B5AA1F-A5F1-4450-80F0-677305B5CD61}" type="presOf" srcId="{087AF5E6-845A-4B97-ADA6-429C5C88A898}" destId="{1895006A-4565-4B13-BDF0-5702CE7520BA}" srcOrd="0" destOrd="0" presId="urn:microsoft.com/office/officeart/2018/2/layout/IconLabelList"/>
    <dgm:cxn modelId="{A751342C-7656-4F92-8D8E-ACB27D10D888}" type="presOf" srcId="{91C42541-7039-4277-B383-9496B86C9D78}" destId="{DA78BB7A-5790-4F84-B816-D80972FCDDBB}" srcOrd="0" destOrd="0" presId="urn:microsoft.com/office/officeart/2018/2/layout/IconLabelList"/>
    <dgm:cxn modelId="{D0D7AD78-EB76-4212-A0BA-0ACEA4BA7F39}" type="presOf" srcId="{DF5C626C-F39F-4A87-9A0A-A1F57360511B}" destId="{A9406F5B-3F2F-41F0-964A-BBCEBC51CBD0}" srcOrd="0" destOrd="0" presId="urn:microsoft.com/office/officeart/2018/2/layout/IconLabelList"/>
    <dgm:cxn modelId="{FEDC89B1-AE65-4A12-804B-9F2AC1CA16AB}" srcId="{25BA5A12-3A92-4D38-A1DC-248F77A49AC9}" destId="{91C42541-7039-4277-B383-9496B86C9D78}" srcOrd="3" destOrd="0" parTransId="{13B65ED5-E45E-467D-A5C7-4A33F01632B6}" sibTransId="{A88AA923-286E-4D92-BB3A-306CD6A30AE9}"/>
    <dgm:cxn modelId="{5493EDBA-DBD8-4C31-BB49-ED91223B43E2}" type="presOf" srcId="{25BA5A12-3A92-4D38-A1DC-248F77A49AC9}" destId="{15DBE21E-3143-478F-8E4F-C6F18018F68E}" srcOrd="0" destOrd="0" presId="urn:microsoft.com/office/officeart/2018/2/layout/IconLabelList"/>
    <dgm:cxn modelId="{D62DBBC2-44BF-4C3F-89E8-EEFCB635FD85}" srcId="{25BA5A12-3A92-4D38-A1DC-248F77A49AC9}" destId="{40A60C76-6BFF-4CB6-9FF9-4ABB3C11775D}" srcOrd="1" destOrd="0" parTransId="{88D92568-5C2D-45F9-973C-26FBF6EB3970}" sibTransId="{CC6B4754-EC42-4667-8ED0-50A2E73E3849}"/>
    <dgm:cxn modelId="{86CB94DF-7F72-4418-9A41-0548409543D0}" srcId="{25BA5A12-3A92-4D38-A1DC-248F77A49AC9}" destId="{087AF5E6-845A-4B97-ADA6-429C5C88A898}" srcOrd="2" destOrd="0" parTransId="{55CF3365-9251-40CA-88E3-8A77BA9CAD76}" sibTransId="{4680E5F1-72A6-4137-94E9-667C736C1DBB}"/>
    <dgm:cxn modelId="{2C9C72EE-C439-4186-A3B1-93756FAF2DC6}" type="presOf" srcId="{40A60C76-6BFF-4CB6-9FF9-4ABB3C11775D}" destId="{BF401A68-CC6F-43F2-8682-10BCA2DE814F}" srcOrd="0" destOrd="0" presId="urn:microsoft.com/office/officeart/2018/2/layout/IconLabelList"/>
    <dgm:cxn modelId="{ECBDB9F5-058E-4228-B3B0-9296971D7E90}" srcId="{25BA5A12-3A92-4D38-A1DC-248F77A49AC9}" destId="{DF5C626C-F39F-4A87-9A0A-A1F57360511B}" srcOrd="0" destOrd="0" parTransId="{46FDCB41-77EE-4270-B070-4CF1236029F4}" sibTransId="{9E80108C-6ACC-4242-9D12-0B6C9C059938}"/>
    <dgm:cxn modelId="{D6811EC8-40D6-40C1-A1F9-46501468B5F5}" type="presParOf" srcId="{15DBE21E-3143-478F-8E4F-C6F18018F68E}" destId="{65EA9240-7AE8-4A80-934B-60FD88C66EC5}" srcOrd="0" destOrd="0" presId="urn:microsoft.com/office/officeart/2018/2/layout/IconLabelList"/>
    <dgm:cxn modelId="{D94F9B40-5641-45E5-A2FE-F33048B86121}" type="presParOf" srcId="{65EA9240-7AE8-4A80-934B-60FD88C66EC5}" destId="{DF6686FA-74B0-4BB7-82B4-EE0182F3AEC9}" srcOrd="0" destOrd="0" presId="urn:microsoft.com/office/officeart/2018/2/layout/IconLabelList"/>
    <dgm:cxn modelId="{1E07B0DA-DAF3-447D-BA46-067E9749FB05}" type="presParOf" srcId="{65EA9240-7AE8-4A80-934B-60FD88C66EC5}" destId="{E7429898-51E3-4FFB-B5D0-16D43266013B}" srcOrd="1" destOrd="0" presId="urn:microsoft.com/office/officeart/2018/2/layout/IconLabelList"/>
    <dgm:cxn modelId="{0391C003-31C5-4DCF-BCE3-269E5EDA5982}" type="presParOf" srcId="{65EA9240-7AE8-4A80-934B-60FD88C66EC5}" destId="{A9406F5B-3F2F-41F0-964A-BBCEBC51CBD0}" srcOrd="2" destOrd="0" presId="urn:microsoft.com/office/officeart/2018/2/layout/IconLabelList"/>
    <dgm:cxn modelId="{71500EBC-8516-42B6-BF2D-CA29A8AEB656}" type="presParOf" srcId="{15DBE21E-3143-478F-8E4F-C6F18018F68E}" destId="{CFCDA9A2-D7C1-4D3A-B47C-DEC1510E439E}" srcOrd="1" destOrd="0" presId="urn:microsoft.com/office/officeart/2018/2/layout/IconLabelList"/>
    <dgm:cxn modelId="{B4E2E48B-D595-45A3-B141-AEDAF9BC5B3B}" type="presParOf" srcId="{15DBE21E-3143-478F-8E4F-C6F18018F68E}" destId="{B408A455-FD06-4F03-9BC8-60F8246723A3}" srcOrd="2" destOrd="0" presId="urn:microsoft.com/office/officeart/2018/2/layout/IconLabelList"/>
    <dgm:cxn modelId="{2385E65F-AF36-42AB-8B7A-57F8EF8135EF}" type="presParOf" srcId="{B408A455-FD06-4F03-9BC8-60F8246723A3}" destId="{EEF250C2-B2EF-432F-AC3B-7927262C897E}" srcOrd="0" destOrd="0" presId="urn:microsoft.com/office/officeart/2018/2/layout/IconLabelList"/>
    <dgm:cxn modelId="{D61D4B10-07E5-494F-A426-192109078F98}" type="presParOf" srcId="{B408A455-FD06-4F03-9BC8-60F8246723A3}" destId="{BE558BE2-8C66-46E3-824E-223F51F0D408}" srcOrd="1" destOrd="0" presId="urn:microsoft.com/office/officeart/2018/2/layout/IconLabelList"/>
    <dgm:cxn modelId="{7C593525-5073-425F-819C-BCC7600ECBC0}" type="presParOf" srcId="{B408A455-FD06-4F03-9BC8-60F8246723A3}" destId="{BF401A68-CC6F-43F2-8682-10BCA2DE814F}" srcOrd="2" destOrd="0" presId="urn:microsoft.com/office/officeart/2018/2/layout/IconLabelList"/>
    <dgm:cxn modelId="{8283FE92-2B39-4DF0-9944-9624D054E01D}" type="presParOf" srcId="{15DBE21E-3143-478F-8E4F-C6F18018F68E}" destId="{9EBD8309-D12F-4750-8F3E-46E28912B695}" srcOrd="3" destOrd="0" presId="urn:microsoft.com/office/officeart/2018/2/layout/IconLabelList"/>
    <dgm:cxn modelId="{DE212D15-46BC-4073-B29B-D88A7A75F9ED}" type="presParOf" srcId="{15DBE21E-3143-478F-8E4F-C6F18018F68E}" destId="{BA6DAAB3-547E-4F11-BF02-6682C5AAA1A1}" srcOrd="4" destOrd="0" presId="urn:microsoft.com/office/officeart/2018/2/layout/IconLabelList"/>
    <dgm:cxn modelId="{F9E33C0A-0492-4948-BA25-C7D930D964FE}" type="presParOf" srcId="{BA6DAAB3-547E-4F11-BF02-6682C5AAA1A1}" destId="{F6A1D8B7-1019-4697-B30E-0C74634C73DA}" srcOrd="0" destOrd="0" presId="urn:microsoft.com/office/officeart/2018/2/layout/IconLabelList"/>
    <dgm:cxn modelId="{401866DB-84ED-4ED3-A692-D6FAA2EFAC41}" type="presParOf" srcId="{BA6DAAB3-547E-4F11-BF02-6682C5AAA1A1}" destId="{453D90FA-9264-4BE3-9FC3-65EEF14C939A}" srcOrd="1" destOrd="0" presId="urn:microsoft.com/office/officeart/2018/2/layout/IconLabelList"/>
    <dgm:cxn modelId="{25759386-C131-48EF-AFE9-764E559DA2A9}" type="presParOf" srcId="{BA6DAAB3-547E-4F11-BF02-6682C5AAA1A1}" destId="{1895006A-4565-4B13-BDF0-5702CE7520BA}" srcOrd="2" destOrd="0" presId="urn:microsoft.com/office/officeart/2018/2/layout/IconLabelList"/>
    <dgm:cxn modelId="{BD12D732-9D29-4DEC-A706-9A4197273A51}" type="presParOf" srcId="{15DBE21E-3143-478F-8E4F-C6F18018F68E}" destId="{A3DE8B79-9B05-4FA2-B71D-E07776F4C94D}" srcOrd="5" destOrd="0" presId="urn:microsoft.com/office/officeart/2018/2/layout/IconLabelList"/>
    <dgm:cxn modelId="{11679907-D795-4289-A954-FC45E31B4D2C}" type="presParOf" srcId="{15DBE21E-3143-478F-8E4F-C6F18018F68E}" destId="{EB85C769-45DA-4F7F-9657-E9716AFFA8BB}" srcOrd="6" destOrd="0" presId="urn:microsoft.com/office/officeart/2018/2/layout/IconLabelList"/>
    <dgm:cxn modelId="{7C7B3FD8-B161-4A9D-AEA8-4C13BFE65CC0}" type="presParOf" srcId="{EB85C769-45DA-4F7F-9657-E9716AFFA8BB}" destId="{5C4E3A32-9AD2-4641-AE48-FDBB05B9C44D}" srcOrd="0" destOrd="0" presId="urn:microsoft.com/office/officeart/2018/2/layout/IconLabelList"/>
    <dgm:cxn modelId="{AEE3954A-8D78-4427-8FCD-6E1F4A275794}" type="presParOf" srcId="{EB85C769-45DA-4F7F-9657-E9716AFFA8BB}" destId="{17705A1B-701E-467E-BDD9-D61211A84C87}" srcOrd="1" destOrd="0" presId="urn:microsoft.com/office/officeart/2018/2/layout/IconLabelList"/>
    <dgm:cxn modelId="{12E2CBFC-DC84-4198-B6C1-0AA6453663EF}" type="presParOf" srcId="{EB85C769-45DA-4F7F-9657-E9716AFFA8BB}" destId="{DA78BB7A-5790-4F84-B816-D80972FCDD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EB8128-8E01-48D3-918A-E688BC40A507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E279E3-5333-4C17-BE45-039C9E9418DC}">
      <dgm:prSet/>
      <dgm:spPr/>
      <dgm:t>
        <a:bodyPr/>
        <a:lstStyle/>
        <a:p>
          <a:r>
            <a:rPr lang="en-MY" b="1"/>
            <a:t>Scalability</a:t>
          </a:r>
          <a:endParaRPr lang="en-US"/>
        </a:p>
      </dgm:t>
    </dgm:pt>
    <dgm:pt modelId="{6A345BCB-6EA9-4DAC-933E-9D4B85A6A4BA}" type="parTrans" cxnId="{73E1CA13-6778-4C61-BB06-9469F90459F9}">
      <dgm:prSet/>
      <dgm:spPr/>
      <dgm:t>
        <a:bodyPr/>
        <a:lstStyle/>
        <a:p>
          <a:endParaRPr lang="en-US"/>
        </a:p>
      </dgm:t>
    </dgm:pt>
    <dgm:pt modelId="{A84E1602-0545-4811-A9CE-68701DDCB6D0}" type="sibTrans" cxnId="{73E1CA13-6778-4C61-BB06-9469F90459F9}">
      <dgm:prSet/>
      <dgm:spPr/>
      <dgm:t>
        <a:bodyPr/>
        <a:lstStyle/>
        <a:p>
          <a:endParaRPr lang="en-US"/>
        </a:p>
      </dgm:t>
    </dgm:pt>
    <dgm:pt modelId="{2B72CCD1-2380-421A-A3C6-1820234D7C63}">
      <dgm:prSet/>
      <dgm:spPr/>
      <dgm:t>
        <a:bodyPr/>
        <a:lstStyle/>
        <a:p>
          <a:r>
            <a:rPr lang="en-MY"/>
            <a:t>Easily add or remove resources in response to traffic or workload changes</a:t>
          </a:r>
          <a:endParaRPr lang="en-US"/>
        </a:p>
      </dgm:t>
    </dgm:pt>
    <dgm:pt modelId="{5EA41743-1A0F-43FB-8E7F-CD0670B3B2BF}" type="parTrans" cxnId="{A11390A2-5BFA-441D-9B0C-3B059A63A038}">
      <dgm:prSet/>
      <dgm:spPr/>
      <dgm:t>
        <a:bodyPr/>
        <a:lstStyle/>
        <a:p>
          <a:endParaRPr lang="en-US"/>
        </a:p>
      </dgm:t>
    </dgm:pt>
    <dgm:pt modelId="{E309067A-05B2-4832-8EC7-83CFED3F57E6}" type="sibTrans" cxnId="{A11390A2-5BFA-441D-9B0C-3B059A63A038}">
      <dgm:prSet/>
      <dgm:spPr/>
      <dgm:t>
        <a:bodyPr/>
        <a:lstStyle/>
        <a:p>
          <a:endParaRPr lang="en-US"/>
        </a:p>
      </dgm:t>
    </dgm:pt>
    <dgm:pt modelId="{9FDE3EFB-32BB-4E78-88D9-1A7F2D94C6FE}">
      <dgm:prSet/>
      <dgm:spPr/>
      <dgm:t>
        <a:bodyPr/>
        <a:lstStyle/>
        <a:p>
          <a:r>
            <a:rPr lang="en-MY" b="1"/>
            <a:t>Agility</a:t>
          </a:r>
          <a:endParaRPr lang="en-US"/>
        </a:p>
      </dgm:t>
    </dgm:pt>
    <dgm:pt modelId="{CDC46285-6CCB-46EF-AA6A-434B2C05FA4A}" type="parTrans" cxnId="{ED3B174F-55D8-4A03-ADC1-E9FD4D6F7047}">
      <dgm:prSet/>
      <dgm:spPr/>
      <dgm:t>
        <a:bodyPr/>
        <a:lstStyle/>
        <a:p>
          <a:endParaRPr lang="en-US"/>
        </a:p>
      </dgm:t>
    </dgm:pt>
    <dgm:pt modelId="{0BD73631-45B3-4D10-8A34-41D3F359AEA6}" type="sibTrans" cxnId="{ED3B174F-55D8-4A03-ADC1-E9FD4D6F7047}">
      <dgm:prSet/>
      <dgm:spPr/>
      <dgm:t>
        <a:bodyPr/>
        <a:lstStyle/>
        <a:p>
          <a:endParaRPr lang="en-US"/>
        </a:p>
      </dgm:t>
    </dgm:pt>
    <dgm:pt modelId="{D109B9D5-B283-4578-8377-C55CAB25FDCC}">
      <dgm:prSet/>
      <dgm:spPr/>
      <dgm:t>
        <a:bodyPr/>
        <a:lstStyle/>
        <a:p>
          <a:r>
            <a:rPr lang="en-MY"/>
            <a:t>Faster deployment of new applications and updates</a:t>
          </a:r>
          <a:endParaRPr lang="en-US"/>
        </a:p>
      </dgm:t>
    </dgm:pt>
    <dgm:pt modelId="{E42007D4-7B13-497B-8165-6AF2B6B616C2}" type="parTrans" cxnId="{978E8BEC-A02C-4174-BE88-2FAE8B955C2A}">
      <dgm:prSet/>
      <dgm:spPr/>
      <dgm:t>
        <a:bodyPr/>
        <a:lstStyle/>
        <a:p>
          <a:endParaRPr lang="en-US"/>
        </a:p>
      </dgm:t>
    </dgm:pt>
    <dgm:pt modelId="{629D89C2-64FB-44B0-BA9C-55ABA0ECFA44}" type="sibTrans" cxnId="{978E8BEC-A02C-4174-BE88-2FAE8B955C2A}">
      <dgm:prSet/>
      <dgm:spPr/>
      <dgm:t>
        <a:bodyPr/>
        <a:lstStyle/>
        <a:p>
          <a:endParaRPr lang="en-US"/>
        </a:p>
      </dgm:t>
    </dgm:pt>
    <dgm:pt modelId="{B613849E-5ABF-4443-9BA7-42698867DC12}">
      <dgm:prSet/>
      <dgm:spPr/>
      <dgm:t>
        <a:bodyPr/>
        <a:lstStyle/>
        <a:p>
          <a:r>
            <a:rPr lang="en-MY" b="1"/>
            <a:t>Cost Optimization</a:t>
          </a:r>
          <a:endParaRPr lang="en-US"/>
        </a:p>
      </dgm:t>
    </dgm:pt>
    <dgm:pt modelId="{FC93B5A8-BFF1-45CA-85CC-4587CD631055}" type="parTrans" cxnId="{576209E7-FE26-4702-8BEA-D96CA22023FA}">
      <dgm:prSet/>
      <dgm:spPr/>
      <dgm:t>
        <a:bodyPr/>
        <a:lstStyle/>
        <a:p>
          <a:endParaRPr lang="en-US"/>
        </a:p>
      </dgm:t>
    </dgm:pt>
    <dgm:pt modelId="{DDBBAD74-4D53-4D78-BA46-315ACD20856B}" type="sibTrans" cxnId="{576209E7-FE26-4702-8BEA-D96CA22023FA}">
      <dgm:prSet/>
      <dgm:spPr/>
      <dgm:t>
        <a:bodyPr/>
        <a:lstStyle/>
        <a:p>
          <a:endParaRPr lang="en-US"/>
        </a:p>
      </dgm:t>
    </dgm:pt>
    <dgm:pt modelId="{859227AB-D3CF-401F-B5CD-2F6B1A35FE2B}">
      <dgm:prSet/>
      <dgm:spPr/>
      <dgm:t>
        <a:bodyPr/>
        <a:lstStyle/>
        <a:p>
          <a:r>
            <a:rPr lang="en-MY"/>
            <a:t>Pay only for the resources actually in use</a:t>
          </a:r>
          <a:endParaRPr lang="en-US"/>
        </a:p>
      </dgm:t>
    </dgm:pt>
    <dgm:pt modelId="{5CD98918-94DD-4BA0-BD42-C170E003C8AF}" type="parTrans" cxnId="{A9FFF300-F085-4296-AA1C-48EECFC95B79}">
      <dgm:prSet/>
      <dgm:spPr/>
      <dgm:t>
        <a:bodyPr/>
        <a:lstStyle/>
        <a:p>
          <a:endParaRPr lang="en-US"/>
        </a:p>
      </dgm:t>
    </dgm:pt>
    <dgm:pt modelId="{19154D91-ABEB-4F8C-9959-7DF94C6814E3}" type="sibTrans" cxnId="{A9FFF300-F085-4296-AA1C-48EECFC95B79}">
      <dgm:prSet/>
      <dgm:spPr/>
      <dgm:t>
        <a:bodyPr/>
        <a:lstStyle/>
        <a:p>
          <a:endParaRPr lang="en-US"/>
        </a:p>
      </dgm:t>
    </dgm:pt>
    <dgm:pt modelId="{F3F87138-D945-48F5-8EB6-4CBD201BEFAA}">
      <dgm:prSet/>
      <dgm:spPr/>
      <dgm:t>
        <a:bodyPr/>
        <a:lstStyle/>
        <a:p>
          <a:r>
            <a:rPr lang="en-MY" b="1"/>
            <a:t>Fault Tolerance</a:t>
          </a:r>
          <a:endParaRPr lang="en-US"/>
        </a:p>
      </dgm:t>
    </dgm:pt>
    <dgm:pt modelId="{9524D091-F1D6-4553-93FF-05362CC881A5}" type="parTrans" cxnId="{67678A11-A9AA-457B-BF03-041E0CBE51EE}">
      <dgm:prSet/>
      <dgm:spPr/>
      <dgm:t>
        <a:bodyPr/>
        <a:lstStyle/>
        <a:p>
          <a:endParaRPr lang="en-US"/>
        </a:p>
      </dgm:t>
    </dgm:pt>
    <dgm:pt modelId="{48A4812B-63D6-415E-B3C4-8CD1DB7E1230}" type="sibTrans" cxnId="{67678A11-A9AA-457B-BF03-041E0CBE51EE}">
      <dgm:prSet/>
      <dgm:spPr/>
      <dgm:t>
        <a:bodyPr/>
        <a:lstStyle/>
        <a:p>
          <a:endParaRPr lang="en-US"/>
        </a:p>
      </dgm:t>
    </dgm:pt>
    <dgm:pt modelId="{D7AEC7FF-44EF-4CE4-B5A4-50D865F99AAA}">
      <dgm:prSet/>
      <dgm:spPr/>
      <dgm:t>
        <a:bodyPr/>
        <a:lstStyle/>
        <a:p>
          <a:r>
            <a:rPr lang="en-MY"/>
            <a:t>Automatically shift workloads if a server or region fails</a:t>
          </a:r>
          <a:endParaRPr lang="en-US"/>
        </a:p>
      </dgm:t>
    </dgm:pt>
    <dgm:pt modelId="{AD15BD0F-CCB8-4DD2-ADA9-A38C9B365CD4}" type="parTrans" cxnId="{D1179FF5-9E14-449A-80B5-1E15814D7005}">
      <dgm:prSet/>
      <dgm:spPr/>
      <dgm:t>
        <a:bodyPr/>
        <a:lstStyle/>
        <a:p>
          <a:endParaRPr lang="en-US"/>
        </a:p>
      </dgm:t>
    </dgm:pt>
    <dgm:pt modelId="{2E1CE040-8A9E-4D5D-90B4-15A7348A62B3}" type="sibTrans" cxnId="{D1179FF5-9E14-449A-80B5-1E15814D7005}">
      <dgm:prSet/>
      <dgm:spPr/>
      <dgm:t>
        <a:bodyPr/>
        <a:lstStyle/>
        <a:p>
          <a:endParaRPr lang="en-US"/>
        </a:p>
      </dgm:t>
    </dgm:pt>
    <dgm:pt modelId="{F11F9D36-6F04-3D41-9CCE-CEE13AE7DE33}" type="pres">
      <dgm:prSet presAssocID="{9DEB8128-8E01-48D3-918A-E688BC40A507}" presName="Name0" presStyleCnt="0">
        <dgm:presLayoutVars>
          <dgm:dir/>
          <dgm:animLvl val="lvl"/>
          <dgm:resizeHandles val="exact"/>
        </dgm:presLayoutVars>
      </dgm:prSet>
      <dgm:spPr/>
    </dgm:pt>
    <dgm:pt modelId="{FD02C87D-B758-224B-A7A8-9EFF3761A567}" type="pres">
      <dgm:prSet presAssocID="{F6E279E3-5333-4C17-BE45-039C9E9418DC}" presName="composite" presStyleCnt="0"/>
      <dgm:spPr/>
    </dgm:pt>
    <dgm:pt modelId="{DD040402-F045-B74E-8E10-6D86D7E6E95E}" type="pres">
      <dgm:prSet presAssocID="{F6E279E3-5333-4C17-BE45-039C9E9418D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D53B1D7-2349-AE40-B7E8-01E650AD9142}" type="pres">
      <dgm:prSet presAssocID="{F6E279E3-5333-4C17-BE45-039C9E9418DC}" presName="desTx" presStyleLbl="alignAccFollowNode1" presStyleIdx="0" presStyleCnt="4">
        <dgm:presLayoutVars>
          <dgm:bulletEnabled val="1"/>
        </dgm:presLayoutVars>
      </dgm:prSet>
      <dgm:spPr/>
    </dgm:pt>
    <dgm:pt modelId="{28EC5385-774E-0947-BD4A-7F0749A49DB1}" type="pres">
      <dgm:prSet presAssocID="{A84E1602-0545-4811-A9CE-68701DDCB6D0}" presName="space" presStyleCnt="0"/>
      <dgm:spPr/>
    </dgm:pt>
    <dgm:pt modelId="{D87356CD-69B6-4441-8F0D-AE14E0D34641}" type="pres">
      <dgm:prSet presAssocID="{9FDE3EFB-32BB-4E78-88D9-1A7F2D94C6FE}" presName="composite" presStyleCnt="0"/>
      <dgm:spPr/>
    </dgm:pt>
    <dgm:pt modelId="{042D87ED-34CF-6442-B587-5666EC108C68}" type="pres">
      <dgm:prSet presAssocID="{9FDE3EFB-32BB-4E78-88D9-1A7F2D94C6F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4EA8D79-70B5-C244-8EB4-D2B9C2BDFD48}" type="pres">
      <dgm:prSet presAssocID="{9FDE3EFB-32BB-4E78-88D9-1A7F2D94C6FE}" presName="desTx" presStyleLbl="alignAccFollowNode1" presStyleIdx="1" presStyleCnt="4">
        <dgm:presLayoutVars>
          <dgm:bulletEnabled val="1"/>
        </dgm:presLayoutVars>
      </dgm:prSet>
      <dgm:spPr/>
    </dgm:pt>
    <dgm:pt modelId="{25EA78BC-4E15-8D43-BEEB-39F5538E01B7}" type="pres">
      <dgm:prSet presAssocID="{0BD73631-45B3-4D10-8A34-41D3F359AEA6}" presName="space" presStyleCnt="0"/>
      <dgm:spPr/>
    </dgm:pt>
    <dgm:pt modelId="{1B493B4C-E926-964A-AA33-4CF7F6259DF8}" type="pres">
      <dgm:prSet presAssocID="{B613849E-5ABF-4443-9BA7-42698867DC12}" presName="composite" presStyleCnt="0"/>
      <dgm:spPr/>
    </dgm:pt>
    <dgm:pt modelId="{39493C81-A55C-B341-8F3D-835024338EC0}" type="pres">
      <dgm:prSet presAssocID="{B613849E-5ABF-4443-9BA7-42698867DC1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E14F37B-78C8-7947-8741-A509CA91D9D4}" type="pres">
      <dgm:prSet presAssocID="{B613849E-5ABF-4443-9BA7-42698867DC12}" presName="desTx" presStyleLbl="alignAccFollowNode1" presStyleIdx="2" presStyleCnt="4">
        <dgm:presLayoutVars>
          <dgm:bulletEnabled val="1"/>
        </dgm:presLayoutVars>
      </dgm:prSet>
      <dgm:spPr/>
    </dgm:pt>
    <dgm:pt modelId="{71072BAC-701B-3D44-B718-3A1BC363AD00}" type="pres">
      <dgm:prSet presAssocID="{DDBBAD74-4D53-4D78-BA46-315ACD20856B}" presName="space" presStyleCnt="0"/>
      <dgm:spPr/>
    </dgm:pt>
    <dgm:pt modelId="{183F82E8-6A4F-7A4E-9A8D-BC9D3189A2DF}" type="pres">
      <dgm:prSet presAssocID="{F3F87138-D945-48F5-8EB6-4CBD201BEFAA}" presName="composite" presStyleCnt="0"/>
      <dgm:spPr/>
    </dgm:pt>
    <dgm:pt modelId="{C6411D33-F74D-4449-95FB-69433835056E}" type="pres">
      <dgm:prSet presAssocID="{F3F87138-D945-48F5-8EB6-4CBD201BEFA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96971CF-B1F4-DF41-B5D2-32042571E695}" type="pres">
      <dgm:prSet presAssocID="{F3F87138-D945-48F5-8EB6-4CBD201BEFA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9FFF300-F085-4296-AA1C-48EECFC95B79}" srcId="{B613849E-5ABF-4443-9BA7-42698867DC12}" destId="{859227AB-D3CF-401F-B5CD-2F6B1A35FE2B}" srcOrd="0" destOrd="0" parTransId="{5CD98918-94DD-4BA0-BD42-C170E003C8AF}" sibTransId="{19154D91-ABEB-4F8C-9959-7DF94C6814E3}"/>
    <dgm:cxn modelId="{67678A11-A9AA-457B-BF03-041E0CBE51EE}" srcId="{9DEB8128-8E01-48D3-918A-E688BC40A507}" destId="{F3F87138-D945-48F5-8EB6-4CBD201BEFAA}" srcOrd="3" destOrd="0" parTransId="{9524D091-F1D6-4553-93FF-05362CC881A5}" sibTransId="{48A4812B-63D6-415E-B3C4-8CD1DB7E1230}"/>
    <dgm:cxn modelId="{73E1CA13-6778-4C61-BB06-9469F90459F9}" srcId="{9DEB8128-8E01-48D3-918A-E688BC40A507}" destId="{F6E279E3-5333-4C17-BE45-039C9E9418DC}" srcOrd="0" destOrd="0" parTransId="{6A345BCB-6EA9-4DAC-933E-9D4B85A6A4BA}" sibTransId="{A84E1602-0545-4811-A9CE-68701DDCB6D0}"/>
    <dgm:cxn modelId="{F6DB2D1B-774A-3244-8805-DDEDD59BB654}" type="presOf" srcId="{B613849E-5ABF-4443-9BA7-42698867DC12}" destId="{39493C81-A55C-B341-8F3D-835024338EC0}" srcOrd="0" destOrd="0" presId="urn:microsoft.com/office/officeart/2005/8/layout/hList1"/>
    <dgm:cxn modelId="{ED3B174F-55D8-4A03-ADC1-E9FD4D6F7047}" srcId="{9DEB8128-8E01-48D3-918A-E688BC40A507}" destId="{9FDE3EFB-32BB-4E78-88D9-1A7F2D94C6FE}" srcOrd="1" destOrd="0" parTransId="{CDC46285-6CCB-46EF-AA6A-434B2C05FA4A}" sibTransId="{0BD73631-45B3-4D10-8A34-41D3F359AEA6}"/>
    <dgm:cxn modelId="{93A93E7B-9C0C-FA4A-98CE-356573A4CC54}" type="presOf" srcId="{9FDE3EFB-32BB-4E78-88D9-1A7F2D94C6FE}" destId="{042D87ED-34CF-6442-B587-5666EC108C68}" srcOrd="0" destOrd="0" presId="urn:microsoft.com/office/officeart/2005/8/layout/hList1"/>
    <dgm:cxn modelId="{D4D93388-54F2-0942-9997-CC09FF93B9AF}" type="presOf" srcId="{2B72CCD1-2380-421A-A3C6-1820234D7C63}" destId="{AD53B1D7-2349-AE40-B7E8-01E650AD9142}" srcOrd="0" destOrd="0" presId="urn:microsoft.com/office/officeart/2005/8/layout/hList1"/>
    <dgm:cxn modelId="{3C42F39B-F0C9-2B47-A4BA-E5FF45577FE9}" type="presOf" srcId="{859227AB-D3CF-401F-B5CD-2F6B1A35FE2B}" destId="{3E14F37B-78C8-7947-8741-A509CA91D9D4}" srcOrd="0" destOrd="0" presId="urn:microsoft.com/office/officeart/2005/8/layout/hList1"/>
    <dgm:cxn modelId="{A11390A2-5BFA-441D-9B0C-3B059A63A038}" srcId="{F6E279E3-5333-4C17-BE45-039C9E9418DC}" destId="{2B72CCD1-2380-421A-A3C6-1820234D7C63}" srcOrd="0" destOrd="0" parTransId="{5EA41743-1A0F-43FB-8E7F-CD0670B3B2BF}" sibTransId="{E309067A-05B2-4832-8EC7-83CFED3F57E6}"/>
    <dgm:cxn modelId="{27EA28B3-1B52-9C48-AF30-3C68F8E4F6EF}" type="presOf" srcId="{F6E279E3-5333-4C17-BE45-039C9E9418DC}" destId="{DD040402-F045-B74E-8E10-6D86D7E6E95E}" srcOrd="0" destOrd="0" presId="urn:microsoft.com/office/officeart/2005/8/layout/hList1"/>
    <dgm:cxn modelId="{7DA96AB7-A2DD-9F47-A5F5-836040E5ABD0}" type="presOf" srcId="{F3F87138-D945-48F5-8EB6-4CBD201BEFAA}" destId="{C6411D33-F74D-4449-95FB-69433835056E}" srcOrd="0" destOrd="0" presId="urn:microsoft.com/office/officeart/2005/8/layout/hList1"/>
    <dgm:cxn modelId="{27454BC2-4CA3-CB46-A304-E187ED446AD0}" type="presOf" srcId="{9DEB8128-8E01-48D3-918A-E688BC40A507}" destId="{F11F9D36-6F04-3D41-9CCE-CEE13AE7DE33}" srcOrd="0" destOrd="0" presId="urn:microsoft.com/office/officeart/2005/8/layout/hList1"/>
    <dgm:cxn modelId="{CBBC4CE0-5D93-4A41-B7C0-04503E9E1313}" type="presOf" srcId="{D7AEC7FF-44EF-4CE4-B5A4-50D865F99AAA}" destId="{A96971CF-B1F4-DF41-B5D2-32042571E695}" srcOrd="0" destOrd="0" presId="urn:microsoft.com/office/officeart/2005/8/layout/hList1"/>
    <dgm:cxn modelId="{558C81E6-6A00-E240-9B34-AF3C61ED3C8D}" type="presOf" srcId="{D109B9D5-B283-4578-8377-C55CAB25FDCC}" destId="{34EA8D79-70B5-C244-8EB4-D2B9C2BDFD48}" srcOrd="0" destOrd="0" presId="urn:microsoft.com/office/officeart/2005/8/layout/hList1"/>
    <dgm:cxn modelId="{576209E7-FE26-4702-8BEA-D96CA22023FA}" srcId="{9DEB8128-8E01-48D3-918A-E688BC40A507}" destId="{B613849E-5ABF-4443-9BA7-42698867DC12}" srcOrd="2" destOrd="0" parTransId="{FC93B5A8-BFF1-45CA-85CC-4587CD631055}" sibTransId="{DDBBAD74-4D53-4D78-BA46-315ACD20856B}"/>
    <dgm:cxn modelId="{978E8BEC-A02C-4174-BE88-2FAE8B955C2A}" srcId="{9FDE3EFB-32BB-4E78-88D9-1A7F2D94C6FE}" destId="{D109B9D5-B283-4578-8377-C55CAB25FDCC}" srcOrd="0" destOrd="0" parTransId="{E42007D4-7B13-497B-8165-6AF2B6B616C2}" sibTransId="{629D89C2-64FB-44B0-BA9C-55ABA0ECFA44}"/>
    <dgm:cxn modelId="{D1179FF5-9E14-449A-80B5-1E15814D7005}" srcId="{F3F87138-D945-48F5-8EB6-4CBD201BEFAA}" destId="{D7AEC7FF-44EF-4CE4-B5A4-50D865F99AAA}" srcOrd="0" destOrd="0" parTransId="{AD15BD0F-CCB8-4DD2-ADA9-A38C9B365CD4}" sibTransId="{2E1CE040-8A9E-4D5D-90B4-15A7348A62B3}"/>
    <dgm:cxn modelId="{DD00A11D-0B8E-974C-85DC-82A24BBBB474}" type="presParOf" srcId="{F11F9D36-6F04-3D41-9CCE-CEE13AE7DE33}" destId="{FD02C87D-B758-224B-A7A8-9EFF3761A567}" srcOrd="0" destOrd="0" presId="urn:microsoft.com/office/officeart/2005/8/layout/hList1"/>
    <dgm:cxn modelId="{EB044814-C6AD-BC4B-B733-53CC4510CBC7}" type="presParOf" srcId="{FD02C87D-B758-224B-A7A8-9EFF3761A567}" destId="{DD040402-F045-B74E-8E10-6D86D7E6E95E}" srcOrd="0" destOrd="0" presId="urn:microsoft.com/office/officeart/2005/8/layout/hList1"/>
    <dgm:cxn modelId="{7D466471-7894-1440-ADC0-86525B73DBD3}" type="presParOf" srcId="{FD02C87D-B758-224B-A7A8-9EFF3761A567}" destId="{AD53B1D7-2349-AE40-B7E8-01E650AD9142}" srcOrd="1" destOrd="0" presId="urn:microsoft.com/office/officeart/2005/8/layout/hList1"/>
    <dgm:cxn modelId="{7175524E-C732-4C44-A14F-6002419B34BF}" type="presParOf" srcId="{F11F9D36-6F04-3D41-9CCE-CEE13AE7DE33}" destId="{28EC5385-774E-0947-BD4A-7F0749A49DB1}" srcOrd="1" destOrd="0" presId="urn:microsoft.com/office/officeart/2005/8/layout/hList1"/>
    <dgm:cxn modelId="{BB0BCA2A-A1D7-4B48-ACF0-C807D413A9E1}" type="presParOf" srcId="{F11F9D36-6F04-3D41-9CCE-CEE13AE7DE33}" destId="{D87356CD-69B6-4441-8F0D-AE14E0D34641}" srcOrd="2" destOrd="0" presId="urn:microsoft.com/office/officeart/2005/8/layout/hList1"/>
    <dgm:cxn modelId="{CE5DE4EB-8DEA-7441-AB6B-61EF1729CE7F}" type="presParOf" srcId="{D87356CD-69B6-4441-8F0D-AE14E0D34641}" destId="{042D87ED-34CF-6442-B587-5666EC108C68}" srcOrd="0" destOrd="0" presId="urn:microsoft.com/office/officeart/2005/8/layout/hList1"/>
    <dgm:cxn modelId="{2A624296-96CE-DC40-8083-D3142A2DB5BB}" type="presParOf" srcId="{D87356CD-69B6-4441-8F0D-AE14E0D34641}" destId="{34EA8D79-70B5-C244-8EB4-D2B9C2BDFD48}" srcOrd="1" destOrd="0" presId="urn:microsoft.com/office/officeart/2005/8/layout/hList1"/>
    <dgm:cxn modelId="{D7367202-6C7F-0345-9060-473C3543E0CA}" type="presParOf" srcId="{F11F9D36-6F04-3D41-9CCE-CEE13AE7DE33}" destId="{25EA78BC-4E15-8D43-BEEB-39F5538E01B7}" srcOrd="3" destOrd="0" presId="urn:microsoft.com/office/officeart/2005/8/layout/hList1"/>
    <dgm:cxn modelId="{656764D8-AE48-A24C-86E3-12A8D14B0159}" type="presParOf" srcId="{F11F9D36-6F04-3D41-9CCE-CEE13AE7DE33}" destId="{1B493B4C-E926-964A-AA33-4CF7F6259DF8}" srcOrd="4" destOrd="0" presId="urn:microsoft.com/office/officeart/2005/8/layout/hList1"/>
    <dgm:cxn modelId="{9B0D26AC-FD2F-7D43-8B70-B50732515C7E}" type="presParOf" srcId="{1B493B4C-E926-964A-AA33-4CF7F6259DF8}" destId="{39493C81-A55C-B341-8F3D-835024338EC0}" srcOrd="0" destOrd="0" presId="urn:microsoft.com/office/officeart/2005/8/layout/hList1"/>
    <dgm:cxn modelId="{8DB55356-04ED-5449-87AD-36C358D8F5E3}" type="presParOf" srcId="{1B493B4C-E926-964A-AA33-4CF7F6259DF8}" destId="{3E14F37B-78C8-7947-8741-A509CA91D9D4}" srcOrd="1" destOrd="0" presId="urn:microsoft.com/office/officeart/2005/8/layout/hList1"/>
    <dgm:cxn modelId="{E7DEB6E0-42FF-9A40-8CC7-34AAC93F7125}" type="presParOf" srcId="{F11F9D36-6F04-3D41-9CCE-CEE13AE7DE33}" destId="{71072BAC-701B-3D44-B718-3A1BC363AD00}" srcOrd="5" destOrd="0" presId="urn:microsoft.com/office/officeart/2005/8/layout/hList1"/>
    <dgm:cxn modelId="{5572D10D-DBCA-0A48-A119-00C6C794BF49}" type="presParOf" srcId="{F11F9D36-6F04-3D41-9CCE-CEE13AE7DE33}" destId="{183F82E8-6A4F-7A4E-9A8D-BC9D3189A2DF}" srcOrd="6" destOrd="0" presId="urn:microsoft.com/office/officeart/2005/8/layout/hList1"/>
    <dgm:cxn modelId="{70E6AECC-E2A2-4B4B-ABD5-F49EB8EDD5CA}" type="presParOf" srcId="{183F82E8-6A4F-7A4E-9A8D-BC9D3189A2DF}" destId="{C6411D33-F74D-4449-95FB-69433835056E}" srcOrd="0" destOrd="0" presId="urn:microsoft.com/office/officeart/2005/8/layout/hList1"/>
    <dgm:cxn modelId="{11F8558A-0028-D146-9248-51D368400B9B}" type="presParOf" srcId="{183F82E8-6A4F-7A4E-9A8D-BC9D3189A2DF}" destId="{A96971CF-B1F4-DF41-B5D2-32042571E6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2F087-3610-4378-B648-46EA22B862E0}">
      <dsp:nvSpPr>
        <dsp:cNvPr id="0" name=""/>
        <dsp:cNvSpPr/>
      </dsp:nvSpPr>
      <dsp:spPr>
        <a:xfrm>
          <a:off x="559800" y="15446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B1536-C0DF-4033-8727-A665753D7F6E}">
      <dsp:nvSpPr>
        <dsp:cNvPr id="0" name=""/>
        <dsp:cNvSpPr/>
      </dsp:nvSpPr>
      <dsp:spPr>
        <a:xfrm>
          <a:off x="559800" y="1840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300" b="1" kern="1200"/>
            <a:t>Business Advantages:</a:t>
          </a:r>
          <a:endParaRPr lang="en-US" sz="3300" kern="1200"/>
        </a:p>
      </dsp:txBody>
      <dsp:txXfrm>
        <a:off x="559800" y="1840287"/>
        <a:ext cx="4320000" cy="648000"/>
      </dsp:txXfrm>
    </dsp:sp>
    <dsp:sp modelId="{0E5F7B25-4188-4054-BD74-244458DB61FF}">
      <dsp:nvSpPr>
        <dsp:cNvPr id="0" name=""/>
        <dsp:cNvSpPr/>
      </dsp:nvSpPr>
      <dsp:spPr>
        <a:xfrm>
          <a:off x="559800" y="2569135"/>
          <a:ext cx="4320000" cy="162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Scalability for growing workloads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Cost-effective model (operational vs. capital expenses)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Faster deployment of new services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Global reach and availability</a:t>
          </a:r>
          <a:endParaRPr lang="en-US" sz="1700" kern="1200"/>
        </a:p>
      </dsp:txBody>
      <dsp:txXfrm>
        <a:off x="559800" y="2569135"/>
        <a:ext cx="4320000" cy="1627738"/>
      </dsp:txXfrm>
    </dsp:sp>
    <dsp:sp modelId="{9D6CB002-141C-494F-A0E2-A3B45BC725A2}">
      <dsp:nvSpPr>
        <dsp:cNvPr id="0" name=""/>
        <dsp:cNvSpPr/>
      </dsp:nvSpPr>
      <dsp:spPr>
        <a:xfrm>
          <a:off x="5635800" y="15446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457BC-1504-416A-92A9-C7F3A4445D47}">
      <dsp:nvSpPr>
        <dsp:cNvPr id="0" name=""/>
        <dsp:cNvSpPr/>
      </dsp:nvSpPr>
      <dsp:spPr>
        <a:xfrm>
          <a:off x="5635800" y="1840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300" b="1" kern="1200"/>
            <a:t>Technical Advantages:</a:t>
          </a:r>
          <a:endParaRPr lang="en-US" sz="3300" kern="1200"/>
        </a:p>
      </dsp:txBody>
      <dsp:txXfrm>
        <a:off x="5635800" y="1840287"/>
        <a:ext cx="4320000" cy="648000"/>
      </dsp:txXfrm>
    </dsp:sp>
    <dsp:sp modelId="{DFF2D4D9-578A-4C69-A904-95D1D67CB8DB}">
      <dsp:nvSpPr>
        <dsp:cNvPr id="0" name=""/>
        <dsp:cNvSpPr/>
      </dsp:nvSpPr>
      <dsp:spPr>
        <a:xfrm>
          <a:off x="5635800" y="2569135"/>
          <a:ext cx="4320000" cy="162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Automated software updates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Simplified infrastructure management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Resilience and redundancy</a:t>
          </a:r>
          <a:endParaRPr lang="en-US" sz="1700" kern="1200"/>
        </a:p>
      </dsp:txBody>
      <dsp:txXfrm>
        <a:off x="5635800" y="2569135"/>
        <a:ext cx="4320000" cy="16277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D5A77-C4B0-40ED-A0F3-2C81E937DABD}">
      <dsp:nvSpPr>
        <dsp:cNvPr id="0" name=""/>
        <dsp:cNvSpPr/>
      </dsp:nvSpPr>
      <dsp:spPr>
        <a:xfrm>
          <a:off x="788484" y="1153021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BB5D0-C916-468D-A273-E3E5906238CD}">
      <dsp:nvSpPr>
        <dsp:cNvPr id="0" name=""/>
        <dsp:cNvSpPr/>
      </dsp:nvSpPr>
      <dsp:spPr>
        <a:xfrm>
          <a:off x="4219" y="207874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700" b="1" kern="1200"/>
            <a:t>Complexity</a:t>
          </a:r>
          <a:endParaRPr lang="en-US" sz="1700" kern="1200"/>
        </a:p>
      </dsp:txBody>
      <dsp:txXfrm>
        <a:off x="4219" y="2078745"/>
        <a:ext cx="2413125" cy="361968"/>
      </dsp:txXfrm>
    </dsp:sp>
    <dsp:sp modelId="{7F150B85-95CB-4947-8ED0-FC32BEED6060}">
      <dsp:nvSpPr>
        <dsp:cNvPr id="0" name=""/>
        <dsp:cNvSpPr/>
      </dsp:nvSpPr>
      <dsp:spPr>
        <a:xfrm>
          <a:off x="4219" y="2478449"/>
          <a:ext cx="2413125" cy="56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Multiple layers of abstraction can be difficult to manage</a:t>
          </a:r>
          <a:endParaRPr lang="en-US" sz="1300" kern="1200"/>
        </a:p>
      </dsp:txBody>
      <dsp:txXfrm>
        <a:off x="4219" y="2478449"/>
        <a:ext cx="2413125" cy="561333"/>
      </dsp:txXfrm>
    </dsp:sp>
    <dsp:sp modelId="{AF75241F-94C3-488D-818B-7302350F5CCD}">
      <dsp:nvSpPr>
        <dsp:cNvPr id="0" name=""/>
        <dsp:cNvSpPr/>
      </dsp:nvSpPr>
      <dsp:spPr>
        <a:xfrm>
          <a:off x="3623906" y="1153021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51A26-8403-430B-B77A-48CED650D00C}">
      <dsp:nvSpPr>
        <dsp:cNvPr id="0" name=""/>
        <dsp:cNvSpPr/>
      </dsp:nvSpPr>
      <dsp:spPr>
        <a:xfrm>
          <a:off x="2839641" y="207874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700" b="1" kern="1200"/>
            <a:t>Skill Gap</a:t>
          </a:r>
          <a:endParaRPr lang="en-US" sz="1700" kern="1200"/>
        </a:p>
      </dsp:txBody>
      <dsp:txXfrm>
        <a:off x="2839641" y="2078745"/>
        <a:ext cx="2413125" cy="361968"/>
      </dsp:txXfrm>
    </dsp:sp>
    <dsp:sp modelId="{0C324D78-87EC-4167-A9F2-92EC15DB7E59}">
      <dsp:nvSpPr>
        <dsp:cNvPr id="0" name=""/>
        <dsp:cNvSpPr/>
      </dsp:nvSpPr>
      <dsp:spPr>
        <a:xfrm>
          <a:off x="2839641" y="2478449"/>
          <a:ext cx="2413125" cy="56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Advanced knowledge required for automation/orchestration tools</a:t>
          </a:r>
          <a:endParaRPr lang="en-US" sz="1300" kern="1200"/>
        </a:p>
      </dsp:txBody>
      <dsp:txXfrm>
        <a:off x="2839641" y="2478449"/>
        <a:ext cx="2413125" cy="561333"/>
      </dsp:txXfrm>
    </dsp:sp>
    <dsp:sp modelId="{D0B78C6A-D725-4E55-94EE-4985910BE313}">
      <dsp:nvSpPr>
        <dsp:cNvPr id="0" name=""/>
        <dsp:cNvSpPr/>
      </dsp:nvSpPr>
      <dsp:spPr>
        <a:xfrm>
          <a:off x="6459328" y="1153021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0776E-EBEE-46C5-B851-82CED3AEA8A3}">
      <dsp:nvSpPr>
        <dsp:cNvPr id="0" name=""/>
        <dsp:cNvSpPr/>
      </dsp:nvSpPr>
      <dsp:spPr>
        <a:xfrm>
          <a:off x="5675062" y="207874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700" b="1" kern="1200"/>
            <a:t>Governance</a:t>
          </a:r>
          <a:endParaRPr lang="en-US" sz="1700" kern="1200"/>
        </a:p>
      </dsp:txBody>
      <dsp:txXfrm>
        <a:off x="5675062" y="2078745"/>
        <a:ext cx="2413125" cy="361968"/>
      </dsp:txXfrm>
    </dsp:sp>
    <dsp:sp modelId="{74ABF8C3-7886-4CDA-A92C-BDEEF3C282C5}">
      <dsp:nvSpPr>
        <dsp:cNvPr id="0" name=""/>
        <dsp:cNvSpPr/>
      </dsp:nvSpPr>
      <dsp:spPr>
        <a:xfrm>
          <a:off x="5675062" y="2478449"/>
          <a:ext cx="2413125" cy="56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Ensuring compliance and security policies in rapidly changing environments</a:t>
          </a:r>
          <a:endParaRPr lang="en-US" sz="1300" kern="1200"/>
        </a:p>
      </dsp:txBody>
      <dsp:txXfrm>
        <a:off x="5675062" y="2478449"/>
        <a:ext cx="2413125" cy="561333"/>
      </dsp:txXfrm>
    </dsp:sp>
    <dsp:sp modelId="{050AD1CC-6779-4B7A-A97E-CB409B0AD272}">
      <dsp:nvSpPr>
        <dsp:cNvPr id="0" name=""/>
        <dsp:cNvSpPr/>
      </dsp:nvSpPr>
      <dsp:spPr>
        <a:xfrm>
          <a:off x="9294750" y="1153021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BD7B4-E874-4EC3-8302-8B7DF5D695BB}">
      <dsp:nvSpPr>
        <dsp:cNvPr id="0" name=""/>
        <dsp:cNvSpPr/>
      </dsp:nvSpPr>
      <dsp:spPr>
        <a:xfrm>
          <a:off x="8510484" y="2078745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700" b="1" kern="1200"/>
            <a:t>Monitoring &amp; Debugging</a:t>
          </a:r>
          <a:endParaRPr lang="en-US" sz="1700" kern="1200"/>
        </a:p>
      </dsp:txBody>
      <dsp:txXfrm>
        <a:off x="8510484" y="2078745"/>
        <a:ext cx="2413125" cy="361968"/>
      </dsp:txXfrm>
    </dsp:sp>
    <dsp:sp modelId="{4D345E40-D723-4B8F-8F42-8358232C9DC5}">
      <dsp:nvSpPr>
        <dsp:cNvPr id="0" name=""/>
        <dsp:cNvSpPr/>
      </dsp:nvSpPr>
      <dsp:spPr>
        <a:xfrm>
          <a:off x="8510484" y="2478449"/>
          <a:ext cx="2413125" cy="561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kern="1200"/>
            <a:t>Dynamic scaling can make troubleshooting more complex</a:t>
          </a:r>
          <a:endParaRPr lang="en-US" sz="1300" kern="1200"/>
        </a:p>
      </dsp:txBody>
      <dsp:txXfrm>
        <a:off x="8510484" y="2478449"/>
        <a:ext cx="2413125" cy="5613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CE-7597-4196-8D3E-FBD7BE3E38F5}">
      <dsp:nvSpPr>
        <dsp:cNvPr id="0" name=""/>
        <dsp:cNvSpPr/>
      </dsp:nvSpPr>
      <dsp:spPr>
        <a:xfrm>
          <a:off x="6662" y="584436"/>
          <a:ext cx="1157624" cy="1157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7361A-6330-4CBE-9E3D-9518C6BCEDBF}">
      <dsp:nvSpPr>
        <dsp:cNvPr id="0" name=""/>
        <dsp:cNvSpPr/>
      </dsp:nvSpPr>
      <dsp:spPr>
        <a:xfrm>
          <a:off x="6662" y="1870579"/>
          <a:ext cx="3307499" cy="58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400" b="1" kern="1200"/>
            <a:t>Layered Approach Recap</a:t>
          </a:r>
          <a:endParaRPr lang="en-US" sz="1400" kern="1200"/>
        </a:p>
      </dsp:txBody>
      <dsp:txXfrm>
        <a:off x="6662" y="1870579"/>
        <a:ext cx="3307499" cy="589148"/>
      </dsp:txXfrm>
    </dsp:sp>
    <dsp:sp modelId="{87A910C9-9D41-4F83-A4BE-BEECCF3A3877}">
      <dsp:nvSpPr>
        <dsp:cNvPr id="0" name=""/>
        <dsp:cNvSpPr/>
      </dsp:nvSpPr>
      <dsp:spPr>
        <a:xfrm>
          <a:off x="6662" y="2519504"/>
          <a:ext cx="3307499" cy="1053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b="1" kern="1200"/>
            <a:t>SaaS:</a:t>
          </a:r>
          <a:r>
            <a:rPr lang="en-MY" sz="1100" kern="1200"/>
            <a:t> Complete software solutions provided to end users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b="1" kern="1200"/>
            <a:t>PaaS:</a:t>
          </a:r>
          <a:r>
            <a:rPr lang="en-MY" sz="1100" kern="1200"/>
            <a:t> Platform that abstracts infrastructure and offers tools for development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b="1" kern="1200"/>
            <a:t>IaaS:</a:t>
          </a:r>
          <a:r>
            <a:rPr lang="en-MY" sz="1100" kern="1200"/>
            <a:t> Core infrastructure (servers, storage, networking) delivered virtually</a:t>
          </a:r>
          <a:endParaRPr lang="en-US" sz="1100" kern="1200"/>
        </a:p>
      </dsp:txBody>
      <dsp:txXfrm>
        <a:off x="6662" y="2519504"/>
        <a:ext cx="3307499" cy="1053723"/>
      </dsp:txXfrm>
    </dsp:sp>
    <dsp:sp modelId="{ED88DB6D-6721-49C9-99B8-A8D91B736E78}">
      <dsp:nvSpPr>
        <dsp:cNvPr id="0" name=""/>
        <dsp:cNvSpPr/>
      </dsp:nvSpPr>
      <dsp:spPr>
        <a:xfrm>
          <a:off x="3892975" y="584436"/>
          <a:ext cx="1157624" cy="1157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25D2F-FDAD-4B22-9F95-25AB5EFBA66E}">
      <dsp:nvSpPr>
        <dsp:cNvPr id="0" name=""/>
        <dsp:cNvSpPr/>
      </dsp:nvSpPr>
      <dsp:spPr>
        <a:xfrm>
          <a:off x="3892975" y="1870579"/>
          <a:ext cx="3307499" cy="58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400" b="1" kern="1200"/>
            <a:t>Dynamic Infrastructure -</a:t>
          </a:r>
          <a:r>
            <a:rPr lang="en-MY" sz="1400" kern="1200"/>
            <a:t> Underpins all these layers with flexibility and automation</a:t>
          </a:r>
          <a:endParaRPr lang="en-US" sz="1400" kern="1200"/>
        </a:p>
      </dsp:txBody>
      <dsp:txXfrm>
        <a:off x="3892975" y="1870579"/>
        <a:ext cx="3307499" cy="589148"/>
      </dsp:txXfrm>
    </dsp:sp>
    <dsp:sp modelId="{ECC79CAA-EA91-42AE-9EB7-B8D014400ED5}">
      <dsp:nvSpPr>
        <dsp:cNvPr id="0" name=""/>
        <dsp:cNvSpPr/>
      </dsp:nvSpPr>
      <dsp:spPr>
        <a:xfrm>
          <a:off x="3892975" y="2519504"/>
          <a:ext cx="3307499" cy="1053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B00DF-C9A3-4E4D-940B-E8FA03C0C49C}">
      <dsp:nvSpPr>
        <dsp:cNvPr id="0" name=""/>
        <dsp:cNvSpPr/>
      </dsp:nvSpPr>
      <dsp:spPr>
        <a:xfrm>
          <a:off x="7779287" y="584436"/>
          <a:ext cx="1157624" cy="1157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47CB4-BC7D-43F4-8185-906EF2AC1835}">
      <dsp:nvSpPr>
        <dsp:cNvPr id="0" name=""/>
        <dsp:cNvSpPr/>
      </dsp:nvSpPr>
      <dsp:spPr>
        <a:xfrm>
          <a:off x="7779287" y="1870579"/>
          <a:ext cx="3307499" cy="589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1400" b="1" kern="1200"/>
            <a:t>Choosing the Right Model - </a:t>
          </a:r>
          <a:r>
            <a:rPr lang="en-MY" sz="1400" kern="1200"/>
            <a:t>Depends on your business needs, development expertise, and desired level of control</a:t>
          </a:r>
          <a:endParaRPr lang="en-US" sz="1400" kern="1200"/>
        </a:p>
      </dsp:txBody>
      <dsp:txXfrm>
        <a:off x="7779287" y="1870579"/>
        <a:ext cx="3307499" cy="589148"/>
      </dsp:txXfrm>
    </dsp:sp>
    <dsp:sp modelId="{28753373-ED22-484E-9BE6-74C2A33EDAAF}">
      <dsp:nvSpPr>
        <dsp:cNvPr id="0" name=""/>
        <dsp:cNvSpPr/>
      </dsp:nvSpPr>
      <dsp:spPr>
        <a:xfrm>
          <a:off x="7779287" y="2519504"/>
          <a:ext cx="3307499" cy="1053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3F7A6-284D-4513-BA88-4EB47FA86F2C}">
      <dsp:nvSpPr>
        <dsp:cNvPr id="0" name=""/>
        <dsp:cNvSpPr/>
      </dsp:nvSpPr>
      <dsp:spPr>
        <a:xfrm>
          <a:off x="2169914" y="21065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19125-B757-4E6E-96DE-4A06C068EFE2}">
      <dsp:nvSpPr>
        <dsp:cNvPr id="0" name=""/>
        <dsp:cNvSpPr/>
      </dsp:nvSpPr>
      <dsp:spPr>
        <a:xfrm>
          <a:off x="765914" y="188482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Benefits:</a:t>
          </a:r>
          <a:endParaRPr lang="en-US" sz="3600" kern="1200"/>
        </a:p>
      </dsp:txBody>
      <dsp:txXfrm>
        <a:off x="765914" y="1884826"/>
        <a:ext cx="4320000" cy="648000"/>
      </dsp:txXfrm>
    </dsp:sp>
    <dsp:sp modelId="{3C1C2AE0-E533-4931-9440-54E8997492F6}">
      <dsp:nvSpPr>
        <dsp:cNvPr id="0" name=""/>
        <dsp:cNvSpPr/>
      </dsp:nvSpPr>
      <dsp:spPr>
        <a:xfrm>
          <a:off x="765914" y="2608256"/>
          <a:ext cx="4320000" cy="13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Quick deployment and minimal setup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Reduced IT overhead (maintenance, updates are handled by provider)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Access from anywhere, on multiple devices</a:t>
          </a:r>
          <a:endParaRPr lang="en-US" sz="1700" kern="1200"/>
        </a:p>
      </dsp:txBody>
      <dsp:txXfrm>
        <a:off x="765914" y="2608256"/>
        <a:ext cx="4320000" cy="1373896"/>
      </dsp:txXfrm>
    </dsp:sp>
    <dsp:sp modelId="{174204BB-2CEA-4D60-92CB-DEB9364CA2B0}">
      <dsp:nvSpPr>
        <dsp:cNvPr id="0" name=""/>
        <dsp:cNvSpPr/>
      </dsp:nvSpPr>
      <dsp:spPr>
        <a:xfrm>
          <a:off x="7245914" y="21065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00153E-1EB2-4BB0-BEF1-45475C69A886}">
      <dsp:nvSpPr>
        <dsp:cNvPr id="0" name=""/>
        <dsp:cNvSpPr/>
      </dsp:nvSpPr>
      <dsp:spPr>
        <a:xfrm>
          <a:off x="5841914" y="188482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Challenges:</a:t>
          </a:r>
          <a:endParaRPr lang="en-US" sz="3600" kern="1200"/>
        </a:p>
      </dsp:txBody>
      <dsp:txXfrm>
        <a:off x="5841914" y="1884826"/>
        <a:ext cx="4320000" cy="648000"/>
      </dsp:txXfrm>
    </dsp:sp>
    <dsp:sp modelId="{1A7D072B-3AF5-42E1-8B97-23A4F7AB8166}">
      <dsp:nvSpPr>
        <dsp:cNvPr id="0" name=""/>
        <dsp:cNvSpPr/>
      </dsp:nvSpPr>
      <dsp:spPr>
        <a:xfrm>
          <a:off x="5841914" y="2608256"/>
          <a:ext cx="4320000" cy="13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Limited customization compared to on-premises software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Dependency on internet connectivity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Potential data privacy and compliance concerns</a:t>
          </a:r>
          <a:endParaRPr lang="en-US" sz="1700" kern="1200"/>
        </a:p>
      </dsp:txBody>
      <dsp:txXfrm>
        <a:off x="5841914" y="2608256"/>
        <a:ext cx="4320000" cy="13738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79B73-D5FA-475E-BCBD-DB928FF54B82}">
      <dsp:nvSpPr>
        <dsp:cNvPr id="0" name=""/>
        <dsp:cNvSpPr/>
      </dsp:nvSpPr>
      <dsp:spPr>
        <a:xfrm>
          <a:off x="2169914" y="21065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58189-247A-45AF-8B7C-594ABE640C40}">
      <dsp:nvSpPr>
        <dsp:cNvPr id="0" name=""/>
        <dsp:cNvSpPr/>
      </dsp:nvSpPr>
      <dsp:spPr>
        <a:xfrm>
          <a:off x="765914" y="188482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Benefits:</a:t>
          </a:r>
          <a:endParaRPr lang="en-US" sz="3600" kern="1200"/>
        </a:p>
      </dsp:txBody>
      <dsp:txXfrm>
        <a:off x="765914" y="1884826"/>
        <a:ext cx="4320000" cy="648000"/>
      </dsp:txXfrm>
    </dsp:sp>
    <dsp:sp modelId="{7BF26B67-0D0D-47D9-A721-4158FCAF9552}">
      <dsp:nvSpPr>
        <dsp:cNvPr id="0" name=""/>
        <dsp:cNvSpPr/>
      </dsp:nvSpPr>
      <dsp:spPr>
        <a:xfrm>
          <a:off x="765914" y="2608256"/>
          <a:ext cx="4320000" cy="13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Simplifies development and deployment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Less complexity in managing servers, storage, or networking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Automated scalability</a:t>
          </a:r>
          <a:endParaRPr lang="en-US" sz="1700" kern="1200"/>
        </a:p>
      </dsp:txBody>
      <dsp:txXfrm>
        <a:off x="765914" y="2608256"/>
        <a:ext cx="4320000" cy="1373896"/>
      </dsp:txXfrm>
    </dsp:sp>
    <dsp:sp modelId="{D42D5F13-5BF9-4F22-BAC8-7E231492ACD8}">
      <dsp:nvSpPr>
        <dsp:cNvPr id="0" name=""/>
        <dsp:cNvSpPr/>
      </dsp:nvSpPr>
      <dsp:spPr>
        <a:xfrm>
          <a:off x="7245914" y="21065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E6035-57C3-4593-A1EC-EC2E1AA2CF88}">
      <dsp:nvSpPr>
        <dsp:cNvPr id="0" name=""/>
        <dsp:cNvSpPr/>
      </dsp:nvSpPr>
      <dsp:spPr>
        <a:xfrm>
          <a:off x="5841914" y="188482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Challenges:</a:t>
          </a:r>
          <a:endParaRPr lang="en-US" sz="3600" kern="1200"/>
        </a:p>
      </dsp:txBody>
      <dsp:txXfrm>
        <a:off x="5841914" y="1884826"/>
        <a:ext cx="4320000" cy="648000"/>
      </dsp:txXfrm>
    </dsp:sp>
    <dsp:sp modelId="{B0F15ED1-5229-4114-8EED-C95D0CEC3730}">
      <dsp:nvSpPr>
        <dsp:cNvPr id="0" name=""/>
        <dsp:cNvSpPr/>
      </dsp:nvSpPr>
      <dsp:spPr>
        <a:xfrm>
          <a:off x="5841914" y="2608256"/>
          <a:ext cx="4320000" cy="13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Might be restricted to provider-specific tools/languages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Risk of “vendor lock-in”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Costs can grow if the application scales rapidly</a:t>
          </a:r>
          <a:endParaRPr lang="en-US" sz="1700" kern="1200"/>
        </a:p>
      </dsp:txBody>
      <dsp:txXfrm>
        <a:off x="5841914" y="2608256"/>
        <a:ext cx="4320000" cy="1373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49843-ADBE-4E7E-AE18-7A2F96034F9E}">
      <dsp:nvSpPr>
        <dsp:cNvPr id="0" name=""/>
        <dsp:cNvSpPr/>
      </dsp:nvSpPr>
      <dsp:spPr>
        <a:xfrm>
          <a:off x="559800" y="30648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1BFD3-4EEB-4F1F-9C0D-42FE85EC73A4}">
      <dsp:nvSpPr>
        <dsp:cNvPr id="0" name=""/>
        <dsp:cNvSpPr/>
      </dsp:nvSpPr>
      <dsp:spPr>
        <a:xfrm>
          <a:off x="559800" y="19792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400" b="1" kern="1200"/>
            <a:t>Major PaaS Offerings:</a:t>
          </a:r>
          <a:endParaRPr lang="en-US" sz="3400" kern="1200"/>
        </a:p>
      </dsp:txBody>
      <dsp:txXfrm>
        <a:off x="559800" y="1979234"/>
        <a:ext cx="4320000" cy="648000"/>
      </dsp:txXfrm>
    </dsp:sp>
    <dsp:sp modelId="{C6309A76-9D85-40CF-88FB-28AB06A8E0E8}">
      <dsp:nvSpPr>
        <dsp:cNvPr id="0" name=""/>
        <dsp:cNvSpPr/>
      </dsp:nvSpPr>
      <dsp:spPr>
        <a:xfrm>
          <a:off x="559800" y="2702001"/>
          <a:ext cx="4320000" cy="134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Heroku (Salesforce)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Google App Engine (Google Cloud Platform)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Azure App Service (Microsoft Azure)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AWS Elastic Beanstalk (Amazon Web Services)</a:t>
          </a:r>
          <a:endParaRPr lang="en-US" sz="1700" kern="1200"/>
        </a:p>
      </dsp:txBody>
      <dsp:txXfrm>
        <a:off x="559800" y="2702001"/>
        <a:ext cx="4320000" cy="1342851"/>
      </dsp:txXfrm>
    </dsp:sp>
    <dsp:sp modelId="{C8B254BD-9AC4-4842-924D-812CBA67E07D}">
      <dsp:nvSpPr>
        <dsp:cNvPr id="0" name=""/>
        <dsp:cNvSpPr/>
      </dsp:nvSpPr>
      <dsp:spPr>
        <a:xfrm>
          <a:off x="5635800" y="30648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CA0FE-D905-4E40-B580-B93D07CE8144}">
      <dsp:nvSpPr>
        <dsp:cNvPr id="0" name=""/>
        <dsp:cNvSpPr/>
      </dsp:nvSpPr>
      <dsp:spPr>
        <a:xfrm>
          <a:off x="5635800" y="197923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400" b="1" kern="1200"/>
            <a:t>Key Services Offered:</a:t>
          </a:r>
          <a:endParaRPr lang="en-US" sz="3400" kern="1200"/>
        </a:p>
      </dsp:txBody>
      <dsp:txXfrm>
        <a:off x="5635800" y="1979234"/>
        <a:ext cx="4320000" cy="648000"/>
      </dsp:txXfrm>
    </dsp:sp>
    <dsp:sp modelId="{1A1F116C-53D4-454C-99B8-E78CAE416667}">
      <dsp:nvSpPr>
        <dsp:cNvPr id="0" name=""/>
        <dsp:cNvSpPr/>
      </dsp:nvSpPr>
      <dsp:spPr>
        <a:xfrm>
          <a:off x="5635800" y="2702001"/>
          <a:ext cx="4320000" cy="1342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Hosting environments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Integrated development environments (IDEs)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Database and storage integrations</a:t>
          </a:r>
          <a:endParaRPr lang="en-US" sz="1700" kern="1200"/>
        </a:p>
      </dsp:txBody>
      <dsp:txXfrm>
        <a:off x="5635800" y="2702001"/>
        <a:ext cx="4320000" cy="13428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7C626-2B52-4725-995C-6C9FCBC6FCC7}">
      <dsp:nvSpPr>
        <dsp:cNvPr id="0" name=""/>
        <dsp:cNvSpPr/>
      </dsp:nvSpPr>
      <dsp:spPr>
        <a:xfrm>
          <a:off x="2169914" y="8040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3138B-7446-4E99-AAD5-A5A6874D7B97}">
      <dsp:nvSpPr>
        <dsp:cNvPr id="0" name=""/>
        <dsp:cNvSpPr/>
      </dsp:nvSpPr>
      <dsp:spPr>
        <a:xfrm>
          <a:off x="765914" y="176578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Benefits:</a:t>
          </a:r>
          <a:endParaRPr lang="en-US" sz="3600" kern="1200"/>
        </a:p>
      </dsp:txBody>
      <dsp:txXfrm>
        <a:off x="765914" y="1765781"/>
        <a:ext cx="4320000" cy="648000"/>
      </dsp:txXfrm>
    </dsp:sp>
    <dsp:sp modelId="{D0719997-1E08-4F38-974E-2B39DEC78DD8}">
      <dsp:nvSpPr>
        <dsp:cNvPr id="0" name=""/>
        <dsp:cNvSpPr/>
      </dsp:nvSpPr>
      <dsp:spPr>
        <a:xfrm>
          <a:off x="765914" y="2494421"/>
          <a:ext cx="4320000" cy="1617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High flexibility and control over resources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Pay-as-you-go model for infrastructure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Easy scalability and rapid provisioning</a:t>
          </a:r>
          <a:endParaRPr lang="en-US" sz="1700" kern="1200"/>
        </a:p>
      </dsp:txBody>
      <dsp:txXfrm>
        <a:off x="765914" y="2494421"/>
        <a:ext cx="4320000" cy="1617977"/>
      </dsp:txXfrm>
    </dsp:sp>
    <dsp:sp modelId="{F7C2CE88-F198-470E-ACE4-8BF22D9C15A5}">
      <dsp:nvSpPr>
        <dsp:cNvPr id="0" name=""/>
        <dsp:cNvSpPr/>
      </dsp:nvSpPr>
      <dsp:spPr>
        <a:xfrm>
          <a:off x="7245914" y="8040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B11DA-139F-41EC-B31F-4F21DF0010A7}">
      <dsp:nvSpPr>
        <dsp:cNvPr id="0" name=""/>
        <dsp:cNvSpPr/>
      </dsp:nvSpPr>
      <dsp:spPr>
        <a:xfrm>
          <a:off x="5841914" y="176578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Challenges:</a:t>
          </a:r>
          <a:endParaRPr lang="en-US" sz="3600" kern="1200"/>
        </a:p>
      </dsp:txBody>
      <dsp:txXfrm>
        <a:off x="5841914" y="1765781"/>
        <a:ext cx="4320000" cy="648000"/>
      </dsp:txXfrm>
    </dsp:sp>
    <dsp:sp modelId="{D93B8392-BA42-437C-A2E0-BF319E5C6741}">
      <dsp:nvSpPr>
        <dsp:cNvPr id="0" name=""/>
        <dsp:cNvSpPr/>
      </dsp:nvSpPr>
      <dsp:spPr>
        <a:xfrm>
          <a:off x="5841914" y="2494421"/>
          <a:ext cx="4320000" cy="1617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Requires in-house expertise to configure and manage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Security and compliance are partly the customer’s responsibility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Potential complexity in managing virtual machines and networks</a:t>
          </a:r>
          <a:endParaRPr lang="en-US" sz="1700" kern="1200"/>
        </a:p>
      </dsp:txBody>
      <dsp:txXfrm>
        <a:off x="5841914" y="2494421"/>
        <a:ext cx="4320000" cy="16179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CD2D-358E-46E2-95F9-FDCA8AFBC5D2}">
      <dsp:nvSpPr>
        <dsp:cNvPr id="0" name=""/>
        <dsp:cNvSpPr/>
      </dsp:nvSpPr>
      <dsp:spPr>
        <a:xfrm>
          <a:off x="1963800" y="7770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543C1-6403-4870-A17F-47E8DEA96D5F}">
      <dsp:nvSpPr>
        <dsp:cNvPr id="0" name=""/>
        <dsp:cNvSpPr/>
      </dsp:nvSpPr>
      <dsp:spPr>
        <a:xfrm>
          <a:off x="559800" y="17528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500" b="1" kern="1200"/>
            <a:t>Major IaaS Providers:</a:t>
          </a:r>
          <a:endParaRPr lang="en-US" sz="3500" kern="1200"/>
        </a:p>
      </dsp:txBody>
      <dsp:txXfrm>
        <a:off x="559800" y="1752823"/>
        <a:ext cx="4320000" cy="648000"/>
      </dsp:txXfrm>
    </dsp:sp>
    <dsp:sp modelId="{652C1C54-CE2D-4BE9-95E8-0CBDD393537B}">
      <dsp:nvSpPr>
        <dsp:cNvPr id="0" name=""/>
        <dsp:cNvSpPr/>
      </dsp:nvSpPr>
      <dsp:spPr>
        <a:xfrm>
          <a:off x="559800" y="2476693"/>
          <a:ext cx="4320000" cy="139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Amazon Web Services (EC2, S3, etc.)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Microsoft Azure (Virtual Machines, Azure Storage)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Google Cloud Platform (Compute Engine, Cloud Storage)</a:t>
          </a:r>
          <a:endParaRPr lang="en-US" sz="1700" kern="1200"/>
        </a:p>
      </dsp:txBody>
      <dsp:txXfrm>
        <a:off x="559800" y="2476693"/>
        <a:ext cx="4320000" cy="1394477"/>
      </dsp:txXfrm>
    </dsp:sp>
    <dsp:sp modelId="{DF16DAAF-0422-401E-9252-68CD731DD64D}">
      <dsp:nvSpPr>
        <dsp:cNvPr id="0" name=""/>
        <dsp:cNvSpPr/>
      </dsp:nvSpPr>
      <dsp:spPr>
        <a:xfrm>
          <a:off x="7039800" y="7770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1152D-1113-4481-89FE-8D2E31F741E0}">
      <dsp:nvSpPr>
        <dsp:cNvPr id="0" name=""/>
        <dsp:cNvSpPr/>
      </dsp:nvSpPr>
      <dsp:spPr>
        <a:xfrm>
          <a:off x="5635800" y="17528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500" b="1" kern="1200"/>
            <a:t>Typical Use Cases:</a:t>
          </a:r>
          <a:endParaRPr lang="en-US" sz="3500" kern="1200"/>
        </a:p>
      </dsp:txBody>
      <dsp:txXfrm>
        <a:off x="5635800" y="1752823"/>
        <a:ext cx="4320000" cy="648000"/>
      </dsp:txXfrm>
    </dsp:sp>
    <dsp:sp modelId="{7C84C170-D655-4FD3-81FD-50C96B2FA17E}">
      <dsp:nvSpPr>
        <dsp:cNvPr id="0" name=""/>
        <dsp:cNvSpPr/>
      </dsp:nvSpPr>
      <dsp:spPr>
        <a:xfrm>
          <a:off x="5635800" y="2476693"/>
          <a:ext cx="4320000" cy="139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Hosting web applications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Big data processing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Backup and disaster recovery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Development and testing environments</a:t>
          </a:r>
          <a:endParaRPr lang="en-US" sz="1700" kern="1200"/>
        </a:p>
      </dsp:txBody>
      <dsp:txXfrm>
        <a:off x="5635800" y="2476693"/>
        <a:ext cx="4320000" cy="13944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CDCC-E34D-453A-8846-8495A20B1D6A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F6CCC-4AEF-4A01-8EEE-A0B8748E5543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9A2F9-24CB-4CD2-991A-230069C26EAC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The ability to quickly adapt and reconfigure IT infrastructure resources as demands change.</a:t>
          </a:r>
          <a:endParaRPr lang="en-US" sz="2200" kern="1200"/>
        </a:p>
      </dsp:txBody>
      <dsp:txXfrm>
        <a:off x="1948202" y="368029"/>
        <a:ext cx="3233964" cy="1371985"/>
      </dsp:txXfrm>
    </dsp:sp>
    <dsp:sp modelId="{8A35EAB5-C1A1-4DB9-9399-DEEA2F06323D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54DCA-4707-4098-B7BC-D8984ECC4C79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4D5AC-8B04-41A4-A03B-883AEAA59236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Often enabled by virtualization, automation, and orchestration technologies.</a:t>
          </a:r>
          <a:endParaRPr lang="en-US" sz="2200" kern="1200"/>
        </a:p>
      </dsp:txBody>
      <dsp:txXfrm>
        <a:off x="7411643" y="368029"/>
        <a:ext cx="3233964" cy="1371985"/>
      </dsp:txXfrm>
    </dsp:sp>
    <dsp:sp modelId="{A7013562-E324-403E-861B-B49D1D85D651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6D56C-22F5-44CA-A546-019784B4EEC5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1E663-6ADC-42F7-918D-71B321BACBEE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Ensures optimal performance, cost efficiency, and high availability</a:t>
          </a:r>
          <a:endParaRPr lang="en-US" sz="2200" kern="1200"/>
        </a:p>
      </dsp:txBody>
      <dsp:txXfrm>
        <a:off x="1948202" y="2452790"/>
        <a:ext cx="3233964" cy="1371985"/>
      </dsp:txXfrm>
    </dsp:sp>
    <dsp:sp modelId="{1DDF7DEA-12E6-498B-8580-842B4B3F4D02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1F301-58C1-4BFC-AEDC-5410BF1522C5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062B5-2374-43B6-A1A2-DED21B4D11D2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Facilitates continuous integration and continuous deployment (CI/CD)</a:t>
          </a:r>
          <a:endParaRPr lang="en-US" sz="2200" kern="1200"/>
        </a:p>
      </dsp:txBody>
      <dsp:txXfrm>
        <a:off x="7411643" y="2452790"/>
        <a:ext cx="3233964" cy="13719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686FA-74B0-4BB7-82B4-EE0182F3AEC9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06F5B-3F2F-41F0-964A-BBCEBC51CBD0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Virtualization - </a:t>
          </a:r>
          <a:r>
            <a:rPr lang="en-MY" sz="1200" kern="1200"/>
            <a:t>Abstracts hardware into virtual resources (VMs or containers)</a:t>
          </a:r>
          <a:endParaRPr lang="en-US" sz="1200" kern="1200"/>
        </a:p>
      </dsp:txBody>
      <dsp:txXfrm>
        <a:off x="100682" y="2427484"/>
        <a:ext cx="2370489" cy="720000"/>
      </dsp:txXfrm>
    </dsp:sp>
    <dsp:sp modelId="{EEF250C2-B2EF-432F-AC3B-7927262C897E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01A68-CC6F-43F2-8682-10BCA2DE814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Automation - </a:t>
          </a:r>
          <a:r>
            <a:rPr lang="en-MY" sz="1200" kern="1200"/>
            <a:t>Scripts or tools to streamline provisioning, configuration, and scaling</a:t>
          </a:r>
          <a:endParaRPr lang="en-US" sz="1200" kern="1200"/>
        </a:p>
      </dsp:txBody>
      <dsp:txXfrm>
        <a:off x="2886007" y="2427484"/>
        <a:ext cx="2370489" cy="720000"/>
      </dsp:txXfrm>
    </dsp:sp>
    <dsp:sp modelId="{F6A1D8B7-1019-4697-B30E-0C74634C73DA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5006A-4565-4B13-BDF0-5702CE7520BA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Orchestration - </a:t>
          </a:r>
          <a:r>
            <a:rPr lang="en-MY" sz="1200" kern="1200"/>
            <a:t>Systems (like Kubernetes, Docker Swarm) that manage the lifecycle of multiple resources</a:t>
          </a:r>
          <a:endParaRPr lang="en-US" sz="1200" kern="1200"/>
        </a:p>
      </dsp:txBody>
      <dsp:txXfrm>
        <a:off x="5671332" y="2427484"/>
        <a:ext cx="2370489" cy="720000"/>
      </dsp:txXfrm>
    </dsp:sp>
    <dsp:sp modelId="{5C4E3A32-9AD2-4641-AE48-FDBB05B9C44D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8BB7A-5790-4F84-B816-D80972FCDDBB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Monitoring &amp; Management - </a:t>
          </a:r>
          <a:r>
            <a:rPr lang="en-MY" sz="1200" kern="1200"/>
            <a:t>Tools to observe and adjust resource usage in real time (e.g., AWS CloudWatch, Azure Monitor)</a:t>
          </a:r>
          <a:endParaRPr lang="en-US" sz="1200" kern="1200"/>
        </a:p>
      </dsp:txBody>
      <dsp:txXfrm>
        <a:off x="8456657" y="2427484"/>
        <a:ext cx="2370489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40402-F045-B74E-8E10-6D86D7E6E95E}">
      <dsp:nvSpPr>
        <dsp:cNvPr id="0" name=""/>
        <dsp:cNvSpPr/>
      </dsp:nvSpPr>
      <dsp:spPr>
        <a:xfrm>
          <a:off x="4068" y="7193"/>
          <a:ext cx="2446213" cy="905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b="1" kern="1200"/>
            <a:t>Scalability</a:t>
          </a:r>
          <a:endParaRPr lang="en-US" sz="2500" kern="1200"/>
        </a:p>
      </dsp:txBody>
      <dsp:txXfrm>
        <a:off x="4068" y="7193"/>
        <a:ext cx="2446213" cy="905786"/>
      </dsp:txXfrm>
    </dsp:sp>
    <dsp:sp modelId="{AD53B1D7-2349-AE40-B7E8-01E650AD9142}">
      <dsp:nvSpPr>
        <dsp:cNvPr id="0" name=""/>
        <dsp:cNvSpPr/>
      </dsp:nvSpPr>
      <dsp:spPr>
        <a:xfrm>
          <a:off x="4068" y="912980"/>
          <a:ext cx="2446213" cy="28136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500" kern="1200"/>
            <a:t>Easily add or remove resources in response to traffic or workload changes</a:t>
          </a:r>
          <a:endParaRPr lang="en-US" sz="2500" kern="1200"/>
        </a:p>
      </dsp:txBody>
      <dsp:txXfrm>
        <a:off x="4068" y="912980"/>
        <a:ext cx="2446213" cy="2813625"/>
      </dsp:txXfrm>
    </dsp:sp>
    <dsp:sp modelId="{042D87ED-34CF-6442-B587-5666EC108C68}">
      <dsp:nvSpPr>
        <dsp:cNvPr id="0" name=""/>
        <dsp:cNvSpPr/>
      </dsp:nvSpPr>
      <dsp:spPr>
        <a:xfrm>
          <a:off x="2792751" y="7193"/>
          <a:ext cx="2446213" cy="905786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b="1" kern="1200"/>
            <a:t>Agility</a:t>
          </a:r>
          <a:endParaRPr lang="en-US" sz="2500" kern="1200"/>
        </a:p>
      </dsp:txBody>
      <dsp:txXfrm>
        <a:off x="2792751" y="7193"/>
        <a:ext cx="2446213" cy="905786"/>
      </dsp:txXfrm>
    </dsp:sp>
    <dsp:sp modelId="{34EA8D79-70B5-C244-8EB4-D2B9C2BDFD48}">
      <dsp:nvSpPr>
        <dsp:cNvPr id="0" name=""/>
        <dsp:cNvSpPr/>
      </dsp:nvSpPr>
      <dsp:spPr>
        <a:xfrm>
          <a:off x="2792751" y="912980"/>
          <a:ext cx="2446213" cy="2813625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500" kern="1200"/>
            <a:t>Faster deployment of new applications and updates</a:t>
          </a:r>
          <a:endParaRPr lang="en-US" sz="2500" kern="1200"/>
        </a:p>
      </dsp:txBody>
      <dsp:txXfrm>
        <a:off x="2792751" y="912980"/>
        <a:ext cx="2446213" cy="2813625"/>
      </dsp:txXfrm>
    </dsp:sp>
    <dsp:sp modelId="{39493C81-A55C-B341-8F3D-835024338EC0}">
      <dsp:nvSpPr>
        <dsp:cNvPr id="0" name=""/>
        <dsp:cNvSpPr/>
      </dsp:nvSpPr>
      <dsp:spPr>
        <a:xfrm>
          <a:off x="5581434" y="7193"/>
          <a:ext cx="2446213" cy="905786"/>
        </a:xfrm>
        <a:prstGeom prst="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2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b="1" kern="1200"/>
            <a:t>Cost Optimization</a:t>
          </a:r>
          <a:endParaRPr lang="en-US" sz="2500" kern="1200"/>
        </a:p>
      </dsp:txBody>
      <dsp:txXfrm>
        <a:off x="5581434" y="7193"/>
        <a:ext cx="2446213" cy="905786"/>
      </dsp:txXfrm>
    </dsp:sp>
    <dsp:sp modelId="{3E14F37B-78C8-7947-8741-A509CA91D9D4}">
      <dsp:nvSpPr>
        <dsp:cNvPr id="0" name=""/>
        <dsp:cNvSpPr/>
      </dsp:nvSpPr>
      <dsp:spPr>
        <a:xfrm>
          <a:off x="5581434" y="912980"/>
          <a:ext cx="2446213" cy="2813625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500" kern="1200"/>
            <a:t>Pay only for the resources actually in use</a:t>
          </a:r>
          <a:endParaRPr lang="en-US" sz="2500" kern="1200"/>
        </a:p>
      </dsp:txBody>
      <dsp:txXfrm>
        <a:off x="5581434" y="912980"/>
        <a:ext cx="2446213" cy="2813625"/>
      </dsp:txXfrm>
    </dsp:sp>
    <dsp:sp modelId="{C6411D33-F74D-4449-95FB-69433835056E}">
      <dsp:nvSpPr>
        <dsp:cNvPr id="0" name=""/>
        <dsp:cNvSpPr/>
      </dsp:nvSpPr>
      <dsp:spPr>
        <a:xfrm>
          <a:off x="8370118" y="7193"/>
          <a:ext cx="2446213" cy="905786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b="1" kern="1200"/>
            <a:t>Fault Tolerance</a:t>
          </a:r>
          <a:endParaRPr lang="en-US" sz="2500" kern="1200"/>
        </a:p>
      </dsp:txBody>
      <dsp:txXfrm>
        <a:off x="8370118" y="7193"/>
        <a:ext cx="2446213" cy="905786"/>
      </dsp:txXfrm>
    </dsp:sp>
    <dsp:sp modelId="{A96971CF-B1F4-DF41-B5D2-32042571E695}">
      <dsp:nvSpPr>
        <dsp:cNvPr id="0" name=""/>
        <dsp:cNvSpPr/>
      </dsp:nvSpPr>
      <dsp:spPr>
        <a:xfrm>
          <a:off x="8370118" y="912980"/>
          <a:ext cx="2446213" cy="2813625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2500" kern="1200"/>
            <a:t>Automatically shift workloads if a server or region fails</a:t>
          </a:r>
          <a:endParaRPr lang="en-US" sz="2500" kern="1200"/>
        </a:p>
      </dsp:txBody>
      <dsp:txXfrm>
        <a:off x="8370118" y="912980"/>
        <a:ext cx="2446213" cy="2813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173AD-E9AC-B74A-BD3A-02A91DB8D501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1DEFD-2017-4F41-BFA6-D7363079E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4e4182d98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b4e4182d98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4e4182d98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2b4e4182d98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b4e4182d98_1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b4e4182d98_1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4e4182d98_1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2b4e4182d98_1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C13-F8BE-8321-C6DA-3A10B856D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9592C-F7EB-1B4D-D1F5-D8152F019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A44D9-478F-AA41-16A5-702B98820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95D99-5C1F-D06D-36AD-147FF614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0A96D-4EC5-1EBF-2447-04A7E112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8276-61D4-8CC0-A053-162AA8D9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D2E46-B36B-A39B-E283-1563E0D16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D3FB-C0F2-2197-1E62-EF347919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5C4E-0614-9F54-1930-E067DA72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E6EDC-712C-827D-A9D0-E8275403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3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7718E-050B-6171-3486-5194E0BB9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2D7D5-D817-6005-5C81-C51531290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2E15-5B19-F262-158D-A850B2506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A2261-B176-DD47-4E97-77BD9243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8D92-BA16-B466-1BB8-8271CCF6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1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CE47-CB36-C8D1-64B9-01AB5967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24B0-F462-1E91-CE4E-DBF6B0A7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B43A0-06B0-6A37-F7F8-05CE8E50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23863-BD93-BF8A-68BE-59C7DD14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88F7E-09D9-F524-2FB3-6977E244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F54A-1528-D1D9-5A35-8954BF5F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AB648-A228-C2AC-45BC-286E5EA5A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1252-48D2-9673-F893-1A573ADD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14FA4-7299-5757-F61E-160D5C41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CFFB1-CBB5-27F4-3826-FD693545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9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6D6B-BA11-0D5C-1D90-351A1EB3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47E0-2062-1367-C0F2-77C784931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F5703-657A-2B84-1485-7DC4412C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96D26-A60F-B2E6-D993-E5250133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E39F5-88F1-9521-EDF2-E344DED2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7DE02-8832-CEF9-545C-83EE9DAA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8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CAAE-1534-1ADD-A471-CE33339F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6FBC-F970-F57E-580E-948D67E11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994AE-11C0-88B7-808E-2CA6AF7D9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F4C82-7719-BB3C-FE1C-70B557682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85A13-C1A4-8915-2456-BEC47FAD0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6920E-A4B1-A44E-8C5E-51238743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54E4F-8DF2-4718-0053-F5BC1BE4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75EBA-6B64-BAB4-99DA-4506D87D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9B78-02DB-09F8-B088-17EFA535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E9CAA-4619-6FA6-0C25-C2E819F4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21F8C-E5F5-A8D2-58D1-3AB5F9A4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CDB6E-AD15-B4CB-4A9C-FF39FF6D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45B7B6-37AA-E844-C089-5E01F823D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4510A-3DA9-2DFD-8D11-5E6767A1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B66A8-BE95-3E37-DCFE-FF5F9EA7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6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39F6-1282-CC70-FD43-110F9179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73F10-6E7B-4AA1-CA7C-1BA8682B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D153E-AC25-6EC5-EB99-C2369B5AE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49C8F-5AC9-2551-0ADE-8F443D05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173D5-D3B4-DF2A-782A-47CAFB07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9278-BD16-F5F8-AF16-D738F274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5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D13D-1BC2-83C3-E1E5-18862B83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F1283-776C-16F4-9B1F-AD6F4E124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714AD-FAB3-78E1-1A28-486A438FC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F7F55-4DA8-95B7-7191-1A9978FD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D300-B226-73C1-5D66-1B8FA837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45AFC-486C-7481-FF90-512CA9C0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D1978-B954-1E35-73B6-4C332B9E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69CA7-B5BB-8F52-5615-0CE8ED49E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42F62-2D8D-C488-1846-65ABC2569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6CF7FB-AA68-5644-8F3F-F9B62D0E939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C80B-1DEE-169E-4A58-BB4555C3D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975D-39D4-149B-1A76-3DEBB6CCE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C99BA-5091-BF48-BB9A-671AA8F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8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D688-6FFF-5B41-A144-23DE34969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MY" sz="3100" dirty="0">
                <a:solidFill>
                  <a:schemeClr val="tx2"/>
                </a:solidFill>
              </a:rPr>
              <a:t>Architectural Layers of Cloud Computing</a:t>
            </a:r>
            <a:endParaRPr lang="en-US" sz="31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85B61-5716-FD52-18DF-B2DA77C40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Topic 2</a:t>
            </a:r>
          </a:p>
        </p:txBody>
      </p:sp>
      <p:pic>
        <p:nvPicPr>
          <p:cNvPr id="7" name="Graphic 6" descr="Cloud Computing">
            <a:extLst>
              <a:ext uri="{FF2B5EF4-FFF2-40B4-BE49-F238E27FC236}">
                <a16:creationId xmlns:a16="http://schemas.microsoft.com/office/drawing/2014/main" id="{652461D6-8B52-2969-5EAC-6A6416188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116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C341B-FE6D-E073-6376-D0D41290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MY" sz="4000"/>
              <a:t>Software as a Service (SaaS)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6E32-45B3-DB20-F217-7FFF5B2B7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MY" sz="2000"/>
              <a:t>Software distribution model in which applications are hosted by a third-party provider and made available over the internet.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000" b="1"/>
              <a:t>Key Characteristics:</a:t>
            </a:r>
          </a:p>
          <a:p>
            <a:pPr lvl="1"/>
            <a:r>
              <a:rPr lang="en-MY" sz="2000"/>
              <a:t>No local installation required</a:t>
            </a:r>
          </a:p>
          <a:p>
            <a:pPr lvl="1"/>
            <a:r>
              <a:rPr lang="en-MY" sz="2000"/>
              <a:t>Subscription or pay-per-use pricing</a:t>
            </a:r>
          </a:p>
          <a:p>
            <a:pPr lvl="1"/>
            <a:r>
              <a:rPr lang="en-MY" sz="2000"/>
              <a:t>Accessible via web browser or thin client</a:t>
            </a:r>
          </a:p>
          <a:p>
            <a:r>
              <a:rPr lang="en-MY" sz="2000" b="1"/>
              <a:t>Examples:</a:t>
            </a:r>
          </a:p>
          <a:p>
            <a:pPr lvl="1"/>
            <a:r>
              <a:rPr lang="en-MY" sz="2000"/>
              <a:t>Salesforce, Microsoft 365, Google Workspace (Gmail, Docs), Dropbox</a:t>
            </a:r>
          </a:p>
          <a:p>
            <a:endParaRPr lang="en-MY" sz="2000"/>
          </a:p>
          <a:p>
            <a:endParaRPr lang="en-US" sz="2000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9F5A20FA-906E-71A7-F6FA-39405F00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661" r="850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83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94A64-7A26-AC4E-2B93-4330BFA3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SaaS – Benefits and Challenges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111D6F-A1F7-3167-EBB0-C9A00BEE7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3304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26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585881B-0E59-429C-BDFD-2DD5F482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83;p49">
            <a:extLst>
              <a:ext uri="{FF2B5EF4-FFF2-40B4-BE49-F238E27FC236}">
                <a16:creationId xmlns:a16="http://schemas.microsoft.com/office/drawing/2014/main" id="{2EACACCA-1D19-812B-EE1F-F2088BDFDBCD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3000"/>
            </a:pPr>
            <a:r>
              <a:rPr lang="en-US" sz="4300" b="1" i="0" u="none" strike="noStrike" cap="none">
                <a:solidFill>
                  <a:schemeClr val="bg1"/>
                </a:solidFill>
                <a:latin typeface="+mj-lt"/>
                <a:ea typeface="+mj-ea"/>
                <a:cs typeface="+mj-cs"/>
                <a:sym typeface="Poppins"/>
              </a:rPr>
              <a:t>Software As A Service (SAAS)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C8B6C8-85BC-486C-8279-C77598FA8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12192000" cy="4286159"/>
            <a:chOff x="0" y="1"/>
            <a:chExt cx="12192000" cy="4286159"/>
          </a:xfrm>
          <a:effectLst>
            <a:outerShdw blurRad="3810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C4F95D-FA96-470C-B751-EAF07E412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1"/>
              <a:ext cx="12192000" cy="4000975"/>
              <a:chOff x="0" y="1"/>
              <a:chExt cx="12192000" cy="400097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ECC3741-3F28-4907-8CBC-95D7F0C0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46E1CFB-1A5D-4F0F-9CD8-236B43944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"/>
                <a:ext cx="12192000" cy="4000975"/>
              </a:xfrm>
              <a:custGeom>
                <a:avLst/>
                <a:gdLst>
                  <a:gd name="connsiteX0" fmla="*/ 0 w 12192000"/>
                  <a:gd name="connsiteY0" fmla="*/ 0 h 4000975"/>
                  <a:gd name="connsiteX1" fmla="*/ 12192000 w 12192000"/>
                  <a:gd name="connsiteY1" fmla="*/ 0 h 4000975"/>
                  <a:gd name="connsiteX2" fmla="*/ 12192000 w 12192000"/>
                  <a:gd name="connsiteY2" fmla="*/ 4000975 h 4000975"/>
                  <a:gd name="connsiteX3" fmla="*/ 4591050 w 12192000"/>
                  <a:gd name="connsiteY3" fmla="*/ 3848100 h 4000975"/>
                  <a:gd name="connsiteX4" fmla="*/ 0 w 12192000"/>
                  <a:gd name="connsiteY4" fmla="*/ 3999921 h 400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000" h="4000975"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4000975"/>
                    </a:lnTo>
                    <a:lnTo>
                      <a:pt x="4591050" y="3848100"/>
                    </a:lnTo>
                    <a:lnTo>
                      <a:pt x="0" y="3999921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FE2EBC-CCDF-40EE-A38F-E6906B2DD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528992"/>
              <a:ext cx="12192000" cy="757168"/>
              <a:chOff x="0" y="2959818"/>
              <a:chExt cx="12192000" cy="75716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6F7036C-9A80-41D1-9B21-EB35C93A5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81000" dist="1524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53E5DAC-1407-40D3-83A4-48E134EEC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959818"/>
                <a:ext cx="12192000" cy="757168"/>
              </a:xfrm>
              <a:custGeom>
                <a:avLst/>
                <a:gdLst>
                  <a:gd name="connsiteX0" fmla="*/ 0 w 12192000"/>
                  <a:gd name="connsiteY0" fmla="*/ 0 h 757168"/>
                  <a:gd name="connsiteX1" fmla="*/ 41653 w 12192000"/>
                  <a:gd name="connsiteY1" fmla="*/ 6945 h 757168"/>
                  <a:gd name="connsiteX2" fmla="*/ 81317 w 12192000"/>
                  <a:gd name="connsiteY2" fmla="*/ 15509 h 757168"/>
                  <a:gd name="connsiteX3" fmla="*/ 114150 w 12192000"/>
                  <a:gd name="connsiteY3" fmla="*/ 28105 h 757168"/>
                  <a:gd name="connsiteX4" fmla="*/ 214865 w 12192000"/>
                  <a:gd name="connsiteY4" fmla="*/ 58374 h 757168"/>
                  <a:gd name="connsiteX5" fmla="*/ 299237 w 12192000"/>
                  <a:gd name="connsiteY5" fmla="*/ 63560 h 757168"/>
                  <a:gd name="connsiteX6" fmla="*/ 415570 w 12192000"/>
                  <a:gd name="connsiteY6" fmla="*/ 83774 h 757168"/>
                  <a:gd name="connsiteX7" fmla="*/ 633210 w 12192000"/>
                  <a:gd name="connsiteY7" fmla="*/ 109108 h 757168"/>
                  <a:gd name="connsiteX8" fmla="*/ 677567 w 12192000"/>
                  <a:gd name="connsiteY8" fmla="*/ 119446 h 757168"/>
                  <a:gd name="connsiteX9" fmla="*/ 946429 w 12192000"/>
                  <a:gd name="connsiteY9" fmla="*/ 171502 h 757168"/>
                  <a:gd name="connsiteX10" fmla="*/ 1163367 w 12192000"/>
                  <a:gd name="connsiteY10" fmla="*/ 182106 h 757168"/>
                  <a:gd name="connsiteX11" fmla="*/ 1180337 w 12192000"/>
                  <a:gd name="connsiteY11" fmla="*/ 181279 h 757168"/>
                  <a:gd name="connsiteX12" fmla="*/ 1263939 w 12192000"/>
                  <a:gd name="connsiteY12" fmla="*/ 173070 h 757168"/>
                  <a:gd name="connsiteX13" fmla="*/ 1392213 w 12192000"/>
                  <a:gd name="connsiteY13" fmla="*/ 183225 h 757168"/>
                  <a:gd name="connsiteX14" fmla="*/ 1479752 w 12192000"/>
                  <a:gd name="connsiteY14" fmla="*/ 205174 h 757168"/>
                  <a:gd name="connsiteX15" fmla="*/ 1589813 w 12192000"/>
                  <a:gd name="connsiteY15" fmla="*/ 211706 h 757168"/>
                  <a:gd name="connsiteX16" fmla="*/ 1716264 w 12192000"/>
                  <a:gd name="connsiteY16" fmla="*/ 207459 h 757168"/>
                  <a:gd name="connsiteX17" fmla="*/ 1772900 w 12192000"/>
                  <a:gd name="connsiteY17" fmla="*/ 208137 h 757168"/>
                  <a:gd name="connsiteX18" fmla="*/ 1929319 w 12192000"/>
                  <a:gd name="connsiteY18" fmla="*/ 193822 h 757168"/>
                  <a:gd name="connsiteX19" fmla="*/ 2021514 w 12192000"/>
                  <a:gd name="connsiteY19" fmla="*/ 204186 h 757168"/>
                  <a:gd name="connsiteX20" fmla="*/ 2111753 w 12192000"/>
                  <a:gd name="connsiteY20" fmla="*/ 223797 h 757168"/>
                  <a:gd name="connsiteX21" fmla="*/ 2169356 w 12192000"/>
                  <a:gd name="connsiteY21" fmla="*/ 241125 h 757168"/>
                  <a:gd name="connsiteX22" fmla="*/ 2286638 w 12192000"/>
                  <a:gd name="connsiteY22" fmla="*/ 257382 h 757168"/>
                  <a:gd name="connsiteX23" fmla="*/ 2308368 w 12192000"/>
                  <a:gd name="connsiteY23" fmla="*/ 256995 h 757168"/>
                  <a:gd name="connsiteX24" fmla="*/ 2660621 w 12192000"/>
                  <a:gd name="connsiteY24" fmla="*/ 262863 h 757168"/>
                  <a:gd name="connsiteX25" fmla="*/ 2801134 w 12192000"/>
                  <a:gd name="connsiteY25" fmla="*/ 250006 h 757168"/>
                  <a:gd name="connsiteX26" fmla="*/ 2830994 w 12192000"/>
                  <a:gd name="connsiteY26" fmla="*/ 249091 h 757168"/>
                  <a:gd name="connsiteX27" fmla="*/ 3129084 w 12192000"/>
                  <a:gd name="connsiteY27" fmla="*/ 242009 h 757168"/>
                  <a:gd name="connsiteX28" fmla="*/ 3162162 w 12192000"/>
                  <a:gd name="connsiteY28" fmla="*/ 242789 h 757168"/>
                  <a:gd name="connsiteX29" fmla="*/ 3254072 w 12192000"/>
                  <a:gd name="connsiteY29" fmla="*/ 251612 h 757168"/>
                  <a:gd name="connsiteX30" fmla="*/ 3473491 w 12192000"/>
                  <a:gd name="connsiteY30" fmla="*/ 221903 h 757168"/>
                  <a:gd name="connsiteX31" fmla="*/ 3691860 w 12192000"/>
                  <a:gd name="connsiteY31" fmla="*/ 219228 h 757168"/>
                  <a:gd name="connsiteX32" fmla="*/ 3811494 w 12192000"/>
                  <a:gd name="connsiteY32" fmla="*/ 225691 h 757168"/>
                  <a:gd name="connsiteX33" fmla="*/ 3897533 w 12192000"/>
                  <a:gd name="connsiteY33" fmla="*/ 220087 h 757168"/>
                  <a:gd name="connsiteX34" fmla="*/ 4109430 w 12192000"/>
                  <a:gd name="connsiteY34" fmla="*/ 200477 h 757168"/>
                  <a:gd name="connsiteX35" fmla="*/ 4208772 w 12192000"/>
                  <a:gd name="connsiteY35" fmla="*/ 200914 h 757168"/>
                  <a:gd name="connsiteX36" fmla="*/ 4314641 w 12192000"/>
                  <a:gd name="connsiteY36" fmla="*/ 196159 h 757168"/>
                  <a:gd name="connsiteX37" fmla="*/ 4577622 w 12192000"/>
                  <a:gd name="connsiteY37" fmla="*/ 163774 h 757168"/>
                  <a:gd name="connsiteX38" fmla="*/ 4790345 w 12192000"/>
                  <a:gd name="connsiteY38" fmla="*/ 177592 h 757168"/>
                  <a:gd name="connsiteX39" fmla="*/ 4926164 w 12192000"/>
                  <a:gd name="connsiteY39" fmla="*/ 184139 h 757168"/>
                  <a:gd name="connsiteX40" fmla="*/ 5088812 w 12192000"/>
                  <a:gd name="connsiteY40" fmla="*/ 177401 h 757168"/>
                  <a:gd name="connsiteX41" fmla="*/ 5222466 w 12192000"/>
                  <a:gd name="connsiteY41" fmla="*/ 162082 h 757168"/>
                  <a:gd name="connsiteX42" fmla="*/ 5406528 w 12192000"/>
                  <a:gd name="connsiteY42" fmla="*/ 153987 h 757168"/>
                  <a:gd name="connsiteX43" fmla="*/ 5590716 w 12192000"/>
                  <a:gd name="connsiteY43" fmla="*/ 129490 h 757168"/>
                  <a:gd name="connsiteX44" fmla="*/ 5719429 w 12192000"/>
                  <a:gd name="connsiteY44" fmla="*/ 110099 h 757168"/>
                  <a:gd name="connsiteX45" fmla="*/ 5897895 w 12192000"/>
                  <a:gd name="connsiteY45" fmla="*/ 96368 h 757168"/>
                  <a:gd name="connsiteX46" fmla="*/ 6169957 w 12192000"/>
                  <a:gd name="connsiteY46" fmla="*/ 94411 h 757168"/>
                  <a:gd name="connsiteX47" fmla="*/ 6294827 w 12192000"/>
                  <a:gd name="connsiteY47" fmla="*/ 99236 h 757168"/>
                  <a:gd name="connsiteX48" fmla="*/ 6494261 w 12192000"/>
                  <a:gd name="connsiteY48" fmla="*/ 71724 h 757168"/>
                  <a:gd name="connsiteX49" fmla="*/ 6579627 w 12192000"/>
                  <a:gd name="connsiteY49" fmla="*/ 57883 h 757168"/>
                  <a:gd name="connsiteX50" fmla="*/ 6654800 w 12192000"/>
                  <a:gd name="connsiteY50" fmla="*/ 77086 h 757168"/>
                  <a:gd name="connsiteX51" fmla="*/ 6703059 w 12192000"/>
                  <a:gd name="connsiteY51" fmla="*/ 97166 h 757168"/>
                  <a:gd name="connsiteX52" fmla="*/ 6859445 w 12192000"/>
                  <a:gd name="connsiteY52" fmla="*/ 90481 h 757168"/>
                  <a:gd name="connsiteX53" fmla="*/ 7025414 w 12192000"/>
                  <a:gd name="connsiteY53" fmla="*/ 83536 h 757168"/>
                  <a:gd name="connsiteX54" fmla="*/ 7144137 w 12192000"/>
                  <a:gd name="connsiteY54" fmla="*/ 79264 h 757168"/>
                  <a:gd name="connsiteX55" fmla="*/ 7291235 w 12192000"/>
                  <a:gd name="connsiteY55" fmla="*/ 95367 h 757168"/>
                  <a:gd name="connsiteX56" fmla="*/ 7407395 w 12192000"/>
                  <a:gd name="connsiteY56" fmla="*/ 104888 h 757168"/>
                  <a:gd name="connsiteX57" fmla="*/ 7500837 w 12192000"/>
                  <a:gd name="connsiteY57" fmla="*/ 119515 h 757168"/>
                  <a:gd name="connsiteX58" fmla="*/ 7533567 w 12192000"/>
                  <a:gd name="connsiteY58" fmla="*/ 126955 h 757168"/>
                  <a:gd name="connsiteX59" fmla="*/ 7792910 w 12192000"/>
                  <a:gd name="connsiteY59" fmla="*/ 185188 h 757168"/>
                  <a:gd name="connsiteX60" fmla="*/ 8070699 w 12192000"/>
                  <a:gd name="connsiteY60" fmla="*/ 235423 h 757168"/>
                  <a:gd name="connsiteX61" fmla="*/ 8253177 w 12192000"/>
                  <a:gd name="connsiteY61" fmla="*/ 222473 h 757168"/>
                  <a:gd name="connsiteX62" fmla="*/ 8320683 w 12192000"/>
                  <a:gd name="connsiteY62" fmla="*/ 226393 h 757168"/>
                  <a:gd name="connsiteX63" fmla="*/ 8631438 w 12192000"/>
                  <a:gd name="connsiteY63" fmla="*/ 237528 h 757168"/>
                  <a:gd name="connsiteX64" fmla="*/ 8686410 w 12192000"/>
                  <a:gd name="connsiteY64" fmla="*/ 234877 h 757168"/>
                  <a:gd name="connsiteX65" fmla="*/ 8980658 w 12192000"/>
                  <a:gd name="connsiteY65" fmla="*/ 273001 h 757168"/>
                  <a:gd name="connsiteX66" fmla="*/ 9087625 w 12192000"/>
                  <a:gd name="connsiteY66" fmla="*/ 282423 h 757168"/>
                  <a:gd name="connsiteX67" fmla="*/ 9186017 w 12192000"/>
                  <a:gd name="connsiteY67" fmla="*/ 293875 h 757168"/>
                  <a:gd name="connsiteX68" fmla="*/ 9323931 w 12192000"/>
                  <a:gd name="connsiteY68" fmla="*/ 302628 h 757168"/>
                  <a:gd name="connsiteX69" fmla="*/ 9467213 w 12192000"/>
                  <a:gd name="connsiteY69" fmla="*/ 307275 h 757168"/>
                  <a:gd name="connsiteX70" fmla="*/ 9626826 w 12192000"/>
                  <a:gd name="connsiteY70" fmla="*/ 316213 h 757168"/>
                  <a:gd name="connsiteX71" fmla="*/ 9689696 w 12192000"/>
                  <a:gd name="connsiteY71" fmla="*/ 324467 h 757168"/>
                  <a:gd name="connsiteX72" fmla="*/ 9860526 w 12192000"/>
                  <a:gd name="connsiteY72" fmla="*/ 329986 h 757168"/>
                  <a:gd name="connsiteX73" fmla="*/ 9949775 w 12192000"/>
                  <a:gd name="connsiteY73" fmla="*/ 340386 h 757168"/>
                  <a:gd name="connsiteX74" fmla="*/ 10097252 w 12192000"/>
                  <a:gd name="connsiteY74" fmla="*/ 349262 h 757168"/>
                  <a:gd name="connsiteX75" fmla="*/ 10145261 w 12192000"/>
                  <a:gd name="connsiteY75" fmla="*/ 353113 h 757168"/>
                  <a:gd name="connsiteX76" fmla="*/ 10188159 w 12192000"/>
                  <a:gd name="connsiteY76" fmla="*/ 356124 h 757168"/>
                  <a:gd name="connsiteX77" fmla="*/ 10336144 w 12192000"/>
                  <a:gd name="connsiteY77" fmla="*/ 348235 h 757168"/>
                  <a:gd name="connsiteX78" fmla="*/ 10466847 w 12192000"/>
                  <a:gd name="connsiteY78" fmla="*/ 354131 h 757168"/>
                  <a:gd name="connsiteX79" fmla="*/ 10696514 w 12192000"/>
                  <a:gd name="connsiteY79" fmla="*/ 353575 h 757168"/>
                  <a:gd name="connsiteX80" fmla="*/ 10746932 w 12192000"/>
                  <a:gd name="connsiteY80" fmla="*/ 360606 h 757168"/>
                  <a:gd name="connsiteX81" fmla="*/ 10905388 w 12192000"/>
                  <a:gd name="connsiteY81" fmla="*/ 370627 h 757168"/>
                  <a:gd name="connsiteX82" fmla="*/ 10995602 w 12192000"/>
                  <a:gd name="connsiteY82" fmla="*/ 376691 h 757168"/>
                  <a:gd name="connsiteX83" fmla="*/ 11107647 w 12192000"/>
                  <a:gd name="connsiteY83" fmla="*/ 373405 h 757168"/>
                  <a:gd name="connsiteX84" fmla="*/ 11302440 w 12192000"/>
                  <a:gd name="connsiteY84" fmla="*/ 364156 h 757168"/>
                  <a:gd name="connsiteX85" fmla="*/ 11353613 w 12192000"/>
                  <a:gd name="connsiteY85" fmla="*/ 363785 h 757168"/>
                  <a:gd name="connsiteX86" fmla="*/ 11447323 w 12192000"/>
                  <a:gd name="connsiteY86" fmla="*/ 359346 h 757168"/>
                  <a:gd name="connsiteX87" fmla="*/ 11464292 w 12192000"/>
                  <a:gd name="connsiteY87" fmla="*/ 358519 h 757168"/>
                  <a:gd name="connsiteX88" fmla="*/ 11607560 w 12192000"/>
                  <a:gd name="connsiteY88" fmla="*/ 342370 h 757168"/>
                  <a:gd name="connsiteX89" fmla="*/ 11681426 w 12192000"/>
                  <a:gd name="connsiteY89" fmla="*/ 344335 h 757168"/>
                  <a:gd name="connsiteX90" fmla="*/ 11893565 w 12192000"/>
                  <a:gd name="connsiteY90" fmla="*/ 355261 h 757168"/>
                  <a:gd name="connsiteX91" fmla="*/ 11983290 w 12192000"/>
                  <a:gd name="connsiteY91" fmla="*/ 363588 h 757168"/>
                  <a:gd name="connsiteX92" fmla="*/ 12192000 w 12192000"/>
                  <a:gd name="connsiteY92" fmla="*/ 388018 h 757168"/>
                  <a:gd name="connsiteX93" fmla="*/ 12192000 w 12192000"/>
                  <a:gd name="connsiteY93" fmla="*/ 577115 h 757168"/>
                  <a:gd name="connsiteX94" fmla="*/ 12157329 w 12192000"/>
                  <a:gd name="connsiteY94" fmla="*/ 588862 h 757168"/>
                  <a:gd name="connsiteX95" fmla="*/ 12066948 w 12192000"/>
                  <a:gd name="connsiteY95" fmla="*/ 586034 h 757168"/>
                  <a:gd name="connsiteX96" fmla="*/ 11911344 w 12192000"/>
                  <a:gd name="connsiteY96" fmla="*/ 521599 h 757168"/>
                  <a:gd name="connsiteX97" fmla="*/ 11847823 w 12192000"/>
                  <a:gd name="connsiteY97" fmla="*/ 511785 h 757168"/>
                  <a:gd name="connsiteX98" fmla="*/ 11737547 w 12192000"/>
                  <a:gd name="connsiteY98" fmla="*/ 502380 h 757168"/>
                  <a:gd name="connsiteX99" fmla="*/ 11636052 w 12192000"/>
                  <a:gd name="connsiteY99" fmla="*/ 514993 h 757168"/>
                  <a:gd name="connsiteX100" fmla="*/ 11394706 w 12192000"/>
                  <a:gd name="connsiteY100" fmla="*/ 590867 h 757168"/>
                  <a:gd name="connsiteX101" fmla="*/ 11354978 w 12192000"/>
                  <a:gd name="connsiteY101" fmla="*/ 597561 h 757168"/>
                  <a:gd name="connsiteX102" fmla="*/ 11285306 w 12192000"/>
                  <a:gd name="connsiteY102" fmla="*/ 599825 h 757168"/>
                  <a:gd name="connsiteX103" fmla="*/ 11008528 w 12192000"/>
                  <a:gd name="connsiteY103" fmla="*/ 656670 h 757168"/>
                  <a:gd name="connsiteX104" fmla="*/ 10948735 w 12192000"/>
                  <a:gd name="connsiteY104" fmla="*/ 652964 h 757168"/>
                  <a:gd name="connsiteX105" fmla="*/ 10850698 w 12192000"/>
                  <a:gd name="connsiteY105" fmla="*/ 641721 h 757168"/>
                  <a:gd name="connsiteX106" fmla="*/ 10744026 w 12192000"/>
                  <a:gd name="connsiteY106" fmla="*/ 647769 h 757168"/>
                  <a:gd name="connsiteX107" fmla="*/ 10666160 w 12192000"/>
                  <a:gd name="connsiteY107" fmla="*/ 651891 h 757168"/>
                  <a:gd name="connsiteX108" fmla="*/ 10450521 w 12192000"/>
                  <a:gd name="connsiteY108" fmla="*/ 616552 h 757168"/>
                  <a:gd name="connsiteX109" fmla="*/ 10271192 w 12192000"/>
                  <a:gd name="connsiteY109" fmla="*/ 583498 h 757168"/>
                  <a:gd name="connsiteX110" fmla="*/ 10246067 w 12192000"/>
                  <a:gd name="connsiteY110" fmla="*/ 585423 h 757168"/>
                  <a:gd name="connsiteX111" fmla="*/ 10005027 w 12192000"/>
                  <a:gd name="connsiteY111" fmla="*/ 592252 h 757168"/>
                  <a:gd name="connsiteX112" fmla="*/ 9898681 w 12192000"/>
                  <a:gd name="connsiteY112" fmla="*/ 613195 h 757168"/>
                  <a:gd name="connsiteX113" fmla="*/ 9753225 w 12192000"/>
                  <a:gd name="connsiteY113" fmla="*/ 629038 h 757168"/>
                  <a:gd name="connsiteX114" fmla="*/ 9591376 w 12192000"/>
                  <a:gd name="connsiteY114" fmla="*/ 648601 h 757168"/>
                  <a:gd name="connsiteX115" fmla="*/ 9472860 w 12192000"/>
                  <a:gd name="connsiteY115" fmla="*/ 655936 h 757168"/>
                  <a:gd name="connsiteX116" fmla="*/ 9299788 w 12192000"/>
                  <a:gd name="connsiteY116" fmla="*/ 636945 h 757168"/>
                  <a:gd name="connsiteX117" fmla="*/ 9264605 w 12192000"/>
                  <a:gd name="connsiteY117" fmla="*/ 627087 h 757168"/>
                  <a:gd name="connsiteX118" fmla="*/ 8926435 w 12192000"/>
                  <a:gd name="connsiteY118" fmla="*/ 549269 h 757168"/>
                  <a:gd name="connsiteX119" fmla="*/ 8698934 w 12192000"/>
                  <a:gd name="connsiteY119" fmla="*/ 536583 h 757168"/>
                  <a:gd name="connsiteX120" fmla="*/ 8622862 w 12192000"/>
                  <a:gd name="connsiteY120" fmla="*/ 541563 h 757168"/>
                  <a:gd name="connsiteX121" fmla="*/ 8482784 w 12192000"/>
                  <a:gd name="connsiteY121" fmla="*/ 574094 h 757168"/>
                  <a:gd name="connsiteX122" fmla="*/ 8421565 w 12192000"/>
                  <a:gd name="connsiteY122" fmla="*/ 576610 h 757168"/>
                  <a:gd name="connsiteX123" fmla="*/ 8313469 w 12192000"/>
                  <a:gd name="connsiteY123" fmla="*/ 574762 h 757168"/>
                  <a:gd name="connsiteX124" fmla="*/ 8079520 w 12192000"/>
                  <a:gd name="connsiteY124" fmla="*/ 558685 h 757168"/>
                  <a:gd name="connsiteX125" fmla="*/ 7773327 w 12192000"/>
                  <a:gd name="connsiteY125" fmla="*/ 558854 h 757168"/>
                  <a:gd name="connsiteX126" fmla="*/ 7652477 w 12192000"/>
                  <a:gd name="connsiteY126" fmla="*/ 547561 h 757168"/>
                  <a:gd name="connsiteX127" fmla="*/ 7522274 w 12192000"/>
                  <a:gd name="connsiteY127" fmla="*/ 532150 h 757168"/>
                  <a:gd name="connsiteX128" fmla="*/ 7484080 w 12192000"/>
                  <a:gd name="connsiteY128" fmla="*/ 530532 h 757168"/>
                  <a:gd name="connsiteX129" fmla="*/ 7282277 w 12192000"/>
                  <a:gd name="connsiteY129" fmla="*/ 540177 h 757168"/>
                  <a:gd name="connsiteX130" fmla="*/ 7235690 w 12192000"/>
                  <a:gd name="connsiteY130" fmla="*/ 551282 h 757168"/>
                  <a:gd name="connsiteX131" fmla="*/ 7116339 w 12192000"/>
                  <a:gd name="connsiteY131" fmla="*/ 539494 h 757168"/>
                  <a:gd name="connsiteX132" fmla="*/ 7011067 w 12192000"/>
                  <a:gd name="connsiteY132" fmla="*/ 511848 h 757168"/>
                  <a:gd name="connsiteX133" fmla="*/ 6403234 w 12192000"/>
                  <a:gd name="connsiteY133" fmla="*/ 432296 h 757168"/>
                  <a:gd name="connsiteX134" fmla="*/ 6036273 w 12192000"/>
                  <a:gd name="connsiteY134" fmla="*/ 412301 h 757168"/>
                  <a:gd name="connsiteX135" fmla="*/ 5780467 w 12192000"/>
                  <a:gd name="connsiteY135" fmla="*/ 377910 h 757168"/>
                  <a:gd name="connsiteX136" fmla="*/ 5739051 w 12192000"/>
                  <a:gd name="connsiteY136" fmla="*/ 353609 h 757168"/>
                  <a:gd name="connsiteX137" fmla="*/ 5583566 w 12192000"/>
                  <a:gd name="connsiteY137" fmla="*/ 321995 h 757168"/>
                  <a:gd name="connsiteX138" fmla="*/ 5432030 w 12192000"/>
                  <a:gd name="connsiteY138" fmla="*/ 362512 h 757168"/>
                  <a:gd name="connsiteX139" fmla="*/ 5241398 w 12192000"/>
                  <a:gd name="connsiteY139" fmla="*/ 425781 h 757168"/>
                  <a:gd name="connsiteX140" fmla="*/ 5139710 w 12192000"/>
                  <a:gd name="connsiteY140" fmla="*/ 421022 h 757168"/>
                  <a:gd name="connsiteX141" fmla="*/ 4929402 w 12192000"/>
                  <a:gd name="connsiteY141" fmla="*/ 424310 h 757168"/>
                  <a:gd name="connsiteX142" fmla="*/ 4782793 w 12192000"/>
                  <a:gd name="connsiteY142" fmla="*/ 441046 h 757168"/>
                  <a:gd name="connsiteX143" fmla="*/ 4577594 w 12192000"/>
                  <a:gd name="connsiteY143" fmla="*/ 459290 h 757168"/>
                  <a:gd name="connsiteX144" fmla="*/ 4500826 w 12192000"/>
                  <a:gd name="connsiteY144" fmla="*/ 470529 h 757168"/>
                  <a:gd name="connsiteX145" fmla="*/ 4317973 w 12192000"/>
                  <a:gd name="connsiteY145" fmla="*/ 483649 h 757168"/>
                  <a:gd name="connsiteX146" fmla="*/ 4166722 w 12192000"/>
                  <a:gd name="connsiteY146" fmla="*/ 490602 h 757168"/>
                  <a:gd name="connsiteX147" fmla="*/ 4042814 w 12192000"/>
                  <a:gd name="connsiteY147" fmla="*/ 530660 h 757168"/>
                  <a:gd name="connsiteX148" fmla="*/ 4002653 w 12192000"/>
                  <a:gd name="connsiteY148" fmla="*/ 552594 h 757168"/>
                  <a:gd name="connsiteX149" fmla="*/ 3969549 w 12192000"/>
                  <a:gd name="connsiteY149" fmla="*/ 566312 h 757168"/>
                  <a:gd name="connsiteX150" fmla="*/ 3821685 w 12192000"/>
                  <a:gd name="connsiteY150" fmla="*/ 649183 h 757168"/>
                  <a:gd name="connsiteX151" fmla="*/ 3805138 w 12192000"/>
                  <a:gd name="connsiteY151" fmla="*/ 655947 h 757168"/>
                  <a:gd name="connsiteX152" fmla="*/ 3609177 w 12192000"/>
                  <a:gd name="connsiteY152" fmla="*/ 687459 h 757168"/>
                  <a:gd name="connsiteX153" fmla="*/ 3539727 w 12192000"/>
                  <a:gd name="connsiteY153" fmla="*/ 706521 h 757168"/>
                  <a:gd name="connsiteX154" fmla="*/ 3396572 w 12192000"/>
                  <a:gd name="connsiteY154" fmla="*/ 755681 h 757168"/>
                  <a:gd name="connsiteX155" fmla="*/ 3341054 w 12192000"/>
                  <a:gd name="connsiteY155" fmla="*/ 754679 h 757168"/>
                  <a:gd name="connsiteX156" fmla="*/ 3138775 w 12192000"/>
                  <a:gd name="connsiteY156" fmla="*/ 710120 h 757168"/>
                  <a:gd name="connsiteX157" fmla="*/ 3037283 w 12192000"/>
                  <a:gd name="connsiteY157" fmla="*/ 666453 h 757168"/>
                  <a:gd name="connsiteX158" fmla="*/ 3002117 w 12192000"/>
                  <a:gd name="connsiteY158" fmla="*/ 649347 h 757168"/>
                  <a:gd name="connsiteX159" fmla="*/ 2747294 w 12192000"/>
                  <a:gd name="connsiteY159" fmla="*/ 652400 h 757168"/>
                  <a:gd name="connsiteX160" fmla="*/ 2676273 w 12192000"/>
                  <a:gd name="connsiteY160" fmla="*/ 652304 h 757168"/>
                  <a:gd name="connsiteX161" fmla="*/ 2432360 w 12192000"/>
                  <a:gd name="connsiteY161" fmla="*/ 657836 h 757168"/>
                  <a:gd name="connsiteX162" fmla="*/ 2382311 w 12192000"/>
                  <a:gd name="connsiteY162" fmla="*/ 650824 h 757168"/>
                  <a:gd name="connsiteX163" fmla="*/ 2055134 w 12192000"/>
                  <a:gd name="connsiteY163" fmla="*/ 630053 h 757168"/>
                  <a:gd name="connsiteX164" fmla="*/ 2031829 w 12192000"/>
                  <a:gd name="connsiteY164" fmla="*/ 639324 h 757168"/>
                  <a:gd name="connsiteX165" fmla="*/ 1912764 w 12192000"/>
                  <a:gd name="connsiteY165" fmla="*/ 664183 h 757168"/>
                  <a:gd name="connsiteX166" fmla="*/ 1755637 w 12192000"/>
                  <a:gd name="connsiteY166" fmla="*/ 663960 h 757168"/>
                  <a:gd name="connsiteX167" fmla="*/ 1727159 w 12192000"/>
                  <a:gd name="connsiteY167" fmla="*/ 659605 h 757168"/>
                  <a:gd name="connsiteX168" fmla="*/ 1622470 w 12192000"/>
                  <a:gd name="connsiteY168" fmla="*/ 634850 h 757168"/>
                  <a:gd name="connsiteX169" fmla="*/ 1385955 w 12192000"/>
                  <a:gd name="connsiteY169" fmla="*/ 604522 h 757168"/>
                  <a:gd name="connsiteX170" fmla="*/ 1340055 w 12192000"/>
                  <a:gd name="connsiteY170" fmla="*/ 595629 h 757168"/>
                  <a:gd name="connsiteX171" fmla="*/ 1257271 w 12192000"/>
                  <a:gd name="connsiteY171" fmla="*/ 581180 h 757168"/>
                  <a:gd name="connsiteX172" fmla="*/ 1031914 w 12192000"/>
                  <a:gd name="connsiteY172" fmla="*/ 562692 h 757168"/>
                  <a:gd name="connsiteX173" fmla="*/ 922031 w 12192000"/>
                  <a:gd name="connsiteY173" fmla="*/ 566853 h 757168"/>
                  <a:gd name="connsiteX174" fmla="*/ 873250 w 12192000"/>
                  <a:gd name="connsiteY174" fmla="*/ 563724 h 757168"/>
                  <a:gd name="connsiteX175" fmla="*/ 711627 w 12192000"/>
                  <a:gd name="connsiteY175" fmla="*/ 529880 h 757168"/>
                  <a:gd name="connsiteX176" fmla="*/ 311112 w 12192000"/>
                  <a:gd name="connsiteY176" fmla="*/ 525106 h 757168"/>
                  <a:gd name="connsiteX177" fmla="*/ 184145 w 12192000"/>
                  <a:gd name="connsiteY177" fmla="*/ 532188 h 757168"/>
                  <a:gd name="connsiteX178" fmla="*/ 116886 w 12192000"/>
                  <a:gd name="connsiteY178" fmla="*/ 530572 h 757168"/>
                  <a:gd name="connsiteX179" fmla="*/ 23941 w 12192000"/>
                  <a:gd name="connsiteY179" fmla="*/ 506433 h 757168"/>
                  <a:gd name="connsiteX180" fmla="*/ 0 w 12192000"/>
                  <a:gd name="connsiteY180" fmla="*/ 502149 h 757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2192000" h="757168">
                    <a:moveTo>
                      <a:pt x="0" y="0"/>
                    </a:moveTo>
                    <a:lnTo>
                      <a:pt x="41653" y="6945"/>
                    </a:lnTo>
                    <a:cubicBezTo>
                      <a:pt x="55151" y="9178"/>
                      <a:pt x="68996" y="11810"/>
                      <a:pt x="81317" y="15509"/>
                    </a:cubicBezTo>
                    <a:cubicBezTo>
                      <a:pt x="92911" y="18978"/>
                      <a:pt x="102562" y="24446"/>
                      <a:pt x="114150" y="28105"/>
                    </a:cubicBezTo>
                    <a:cubicBezTo>
                      <a:pt x="145644" y="37958"/>
                      <a:pt x="177914" y="47281"/>
                      <a:pt x="214865" y="58374"/>
                    </a:cubicBezTo>
                    <a:cubicBezTo>
                      <a:pt x="236680" y="42349"/>
                      <a:pt x="264438" y="53534"/>
                      <a:pt x="299237" y="63560"/>
                    </a:cubicBezTo>
                    <a:cubicBezTo>
                      <a:pt x="334763" y="73816"/>
                      <a:pt x="376093" y="78654"/>
                      <a:pt x="415570" y="83774"/>
                    </a:cubicBezTo>
                    <a:cubicBezTo>
                      <a:pt x="487949" y="93100"/>
                      <a:pt x="560804" y="100354"/>
                      <a:pt x="633210" y="109108"/>
                    </a:cubicBezTo>
                    <a:cubicBezTo>
                      <a:pt x="648566" y="111058"/>
                      <a:pt x="666073" y="114072"/>
                      <a:pt x="677567" y="119446"/>
                    </a:cubicBezTo>
                    <a:cubicBezTo>
                      <a:pt x="756262" y="155621"/>
                      <a:pt x="853422" y="169678"/>
                      <a:pt x="946429" y="171502"/>
                    </a:cubicBezTo>
                    <a:cubicBezTo>
                      <a:pt x="1019582" y="173044"/>
                      <a:pt x="1091239" y="175083"/>
                      <a:pt x="1163367" y="182106"/>
                    </a:cubicBezTo>
                    <a:cubicBezTo>
                      <a:pt x="1168863" y="182586"/>
                      <a:pt x="1176224" y="182589"/>
                      <a:pt x="1180337" y="181279"/>
                    </a:cubicBezTo>
                    <a:cubicBezTo>
                      <a:pt x="1205822" y="172503"/>
                      <a:pt x="1231920" y="173109"/>
                      <a:pt x="1263939" y="173070"/>
                    </a:cubicBezTo>
                    <a:cubicBezTo>
                      <a:pt x="1309211" y="172961"/>
                      <a:pt x="1350592" y="176848"/>
                      <a:pt x="1392213" y="183225"/>
                    </a:cubicBezTo>
                    <a:cubicBezTo>
                      <a:pt x="1422516" y="187866"/>
                      <a:pt x="1453010" y="195759"/>
                      <a:pt x="1479752" y="205174"/>
                    </a:cubicBezTo>
                    <a:cubicBezTo>
                      <a:pt x="1516962" y="218381"/>
                      <a:pt x="1553071" y="224660"/>
                      <a:pt x="1589813" y="211706"/>
                    </a:cubicBezTo>
                    <a:cubicBezTo>
                      <a:pt x="1629541" y="197953"/>
                      <a:pt x="1673292" y="205778"/>
                      <a:pt x="1716264" y="207459"/>
                    </a:cubicBezTo>
                    <a:cubicBezTo>
                      <a:pt x="1734988" y="208248"/>
                      <a:pt x="1754789" y="209668"/>
                      <a:pt x="1772900" y="208137"/>
                    </a:cubicBezTo>
                    <a:cubicBezTo>
                      <a:pt x="1825381" y="203828"/>
                      <a:pt x="1876222" y="195808"/>
                      <a:pt x="1929319" y="193822"/>
                    </a:cubicBezTo>
                    <a:cubicBezTo>
                      <a:pt x="1958819" y="192698"/>
                      <a:pt x="1991232" y="199166"/>
                      <a:pt x="2021514" y="204186"/>
                    </a:cubicBezTo>
                    <a:cubicBezTo>
                      <a:pt x="2052154" y="209417"/>
                      <a:pt x="2082323" y="216530"/>
                      <a:pt x="2111753" y="223797"/>
                    </a:cubicBezTo>
                    <a:cubicBezTo>
                      <a:pt x="2131736" y="228659"/>
                      <a:pt x="2153567" y="233429"/>
                      <a:pt x="2169356" y="241125"/>
                    </a:cubicBezTo>
                    <a:cubicBezTo>
                      <a:pt x="2205243" y="258649"/>
                      <a:pt x="2242901" y="263295"/>
                      <a:pt x="2286638" y="257382"/>
                    </a:cubicBezTo>
                    <a:cubicBezTo>
                      <a:pt x="2293313" y="256396"/>
                      <a:pt x="2301018" y="256799"/>
                      <a:pt x="2308368" y="256995"/>
                    </a:cubicBezTo>
                    <a:cubicBezTo>
                      <a:pt x="2426026" y="259155"/>
                      <a:pt x="2543593" y="262834"/>
                      <a:pt x="2660621" y="262863"/>
                    </a:cubicBezTo>
                    <a:cubicBezTo>
                      <a:pt x="2708088" y="262871"/>
                      <a:pt x="2754165" y="254412"/>
                      <a:pt x="2801134" y="250006"/>
                    </a:cubicBezTo>
                    <a:cubicBezTo>
                      <a:pt x="2810748" y="249174"/>
                      <a:pt x="2821504" y="247638"/>
                      <a:pt x="2830994" y="249091"/>
                    </a:cubicBezTo>
                    <a:cubicBezTo>
                      <a:pt x="2934354" y="264045"/>
                      <a:pt x="3032340" y="255254"/>
                      <a:pt x="3129084" y="242009"/>
                    </a:cubicBezTo>
                    <a:cubicBezTo>
                      <a:pt x="3139090" y="240625"/>
                      <a:pt x="3151170" y="241831"/>
                      <a:pt x="3162162" y="242789"/>
                    </a:cubicBezTo>
                    <a:cubicBezTo>
                      <a:pt x="3192925" y="245736"/>
                      <a:pt x="3225969" y="254145"/>
                      <a:pt x="3254072" y="251612"/>
                    </a:cubicBezTo>
                    <a:cubicBezTo>
                      <a:pt x="3328782" y="244461"/>
                      <a:pt x="3402881" y="234992"/>
                      <a:pt x="3473491" y="221903"/>
                    </a:cubicBezTo>
                    <a:cubicBezTo>
                      <a:pt x="3545212" y="208683"/>
                      <a:pt x="3611651" y="197856"/>
                      <a:pt x="3691860" y="219228"/>
                    </a:cubicBezTo>
                    <a:cubicBezTo>
                      <a:pt x="3725977" y="228268"/>
                      <a:pt x="3771754" y="225515"/>
                      <a:pt x="3811494" y="225691"/>
                    </a:cubicBezTo>
                    <a:cubicBezTo>
                      <a:pt x="3840564" y="225687"/>
                      <a:pt x="3868906" y="218586"/>
                      <a:pt x="3897533" y="220087"/>
                    </a:cubicBezTo>
                    <a:cubicBezTo>
                      <a:pt x="3973874" y="224087"/>
                      <a:pt x="4042293" y="217563"/>
                      <a:pt x="4109430" y="200477"/>
                    </a:cubicBezTo>
                    <a:cubicBezTo>
                      <a:pt x="4135544" y="193834"/>
                      <a:pt x="4175268" y="201258"/>
                      <a:pt x="4208772" y="200914"/>
                    </a:cubicBezTo>
                    <a:cubicBezTo>
                      <a:pt x="4244136" y="200288"/>
                      <a:pt x="4280583" y="199908"/>
                      <a:pt x="4314641" y="196159"/>
                    </a:cubicBezTo>
                    <a:cubicBezTo>
                      <a:pt x="4402743" y="186278"/>
                      <a:pt x="4489848" y="174436"/>
                      <a:pt x="4577622" y="163774"/>
                    </a:cubicBezTo>
                    <a:cubicBezTo>
                      <a:pt x="4649843" y="154967"/>
                      <a:pt x="4719794" y="168553"/>
                      <a:pt x="4790345" y="177592"/>
                    </a:cubicBezTo>
                    <a:cubicBezTo>
                      <a:pt x="4834576" y="183345"/>
                      <a:pt x="4875614" y="193701"/>
                      <a:pt x="4926164" y="184139"/>
                    </a:cubicBezTo>
                    <a:cubicBezTo>
                      <a:pt x="4974485" y="175032"/>
                      <a:pt x="5034899" y="180870"/>
                      <a:pt x="5088812" y="177401"/>
                    </a:cubicBezTo>
                    <a:cubicBezTo>
                      <a:pt x="5134238" y="174439"/>
                      <a:pt x="5178353" y="168165"/>
                      <a:pt x="5222466" y="162082"/>
                    </a:cubicBezTo>
                    <a:cubicBezTo>
                      <a:pt x="5282519" y="153783"/>
                      <a:pt x="5341864" y="144876"/>
                      <a:pt x="5406528" y="153987"/>
                    </a:cubicBezTo>
                    <a:cubicBezTo>
                      <a:pt x="5479960" y="164323"/>
                      <a:pt x="5531876" y="142624"/>
                      <a:pt x="5590716" y="129490"/>
                    </a:cubicBezTo>
                    <a:cubicBezTo>
                      <a:pt x="5631296" y="120553"/>
                      <a:pt x="5675395" y="114659"/>
                      <a:pt x="5719429" y="110099"/>
                    </a:cubicBezTo>
                    <a:cubicBezTo>
                      <a:pt x="5778247" y="104215"/>
                      <a:pt x="5838715" y="102042"/>
                      <a:pt x="5897895" y="96368"/>
                    </a:cubicBezTo>
                    <a:cubicBezTo>
                      <a:pt x="5987399" y="87895"/>
                      <a:pt x="6077855" y="82333"/>
                      <a:pt x="6169957" y="94411"/>
                    </a:cubicBezTo>
                    <a:cubicBezTo>
                      <a:pt x="6212360" y="99875"/>
                      <a:pt x="6252010" y="101763"/>
                      <a:pt x="6294827" y="99236"/>
                    </a:cubicBezTo>
                    <a:cubicBezTo>
                      <a:pt x="6364965" y="95091"/>
                      <a:pt x="6436581" y="97891"/>
                      <a:pt x="6494261" y="71724"/>
                    </a:cubicBezTo>
                    <a:cubicBezTo>
                      <a:pt x="6514615" y="62488"/>
                      <a:pt x="6550354" y="61691"/>
                      <a:pt x="6579627" y="57883"/>
                    </a:cubicBezTo>
                    <a:cubicBezTo>
                      <a:pt x="6613354" y="53353"/>
                      <a:pt x="6637770" y="57878"/>
                      <a:pt x="6654800" y="77086"/>
                    </a:cubicBezTo>
                    <a:cubicBezTo>
                      <a:pt x="6662444" y="85688"/>
                      <a:pt x="6685147" y="94892"/>
                      <a:pt x="6703059" y="97166"/>
                    </a:cubicBezTo>
                    <a:cubicBezTo>
                      <a:pt x="6756799" y="103989"/>
                      <a:pt x="6806654" y="100687"/>
                      <a:pt x="6859445" y="90481"/>
                    </a:cubicBezTo>
                    <a:cubicBezTo>
                      <a:pt x="6908894" y="80861"/>
                      <a:pt x="6969747" y="85387"/>
                      <a:pt x="7025414" y="83536"/>
                    </a:cubicBezTo>
                    <a:cubicBezTo>
                      <a:pt x="7064862" y="82168"/>
                      <a:pt x="7104501" y="77186"/>
                      <a:pt x="7144137" y="79264"/>
                    </a:cubicBezTo>
                    <a:cubicBezTo>
                      <a:pt x="7193316" y="81841"/>
                      <a:pt x="7241809" y="90488"/>
                      <a:pt x="7291235" y="95367"/>
                    </a:cubicBezTo>
                    <a:cubicBezTo>
                      <a:pt x="7329668" y="99288"/>
                      <a:pt x="7368978" y="100585"/>
                      <a:pt x="7407395" y="104888"/>
                    </a:cubicBezTo>
                    <a:cubicBezTo>
                      <a:pt x="7438868" y="108256"/>
                      <a:pt x="7469832" y="114265"/>
                      <a:pt x="7500837" y="119515"/>
                    </a:cubicBezTo>
                    <a:cubicBezTo>
                      <a:pt x="7512146" y="121444"/>
                      <a:pt x="7523255" y="127178"/>
                      <a:pt x="7533567" y="126955"/>
                    </a:cubicBezTo>
                    <a:cubicBezTo>
                      <a:pt x="7636025" y="124121"/>
                      <a:pt x="7707510" y="164497"/>
                      <a:pt x="7792910" y="185188"/>
                    </a:cubicBezTo>
                    <a:cubicBezTo>
                      <a:pt x="7882663" y="207063"/>
                      <a:pt x="7969001" y="237914"/>
                      <a:pt x="8070699" y="235423"/>
                    </a:cubicBezTo>
                    <a:cubicBezTo>
                      <a:pt x="8132239" y="233879"/>
                      <a:pt x="8191903" y="225939"/>
                      <a:pt x="8253177" y="222473"/>
                    </a:cubicBezTo>
                    <a:cubicBezTo>
                      <a:pt x="8274949" y="221324"/>
                      <a:pt x="8299150" y="222976"/>
                      <a:pt x="8320683" y="226393"/>
                    </a:cubicBezTo>
                    <a:cubicBezTo>
                      <a:pt x="8424731" y="242340"/>
                      <a:pt x="8527777" y="249266"/>
                      <a:pt x="8631438" y="237528"/>
                    </a:cubicBezTo>
                    <a:cubicBezTo>
                      <a:pt x="8649201" y="235596"/>
                      <a:pt x="8668058" y="233915"/>
                      <a:pt x="8686410" y="234877"/>
                    </a:cubicBezTo>
                    <a:cubicBezTo>
                      <a:pt x="8786966" y="240146"/>
                      <a:pt x="8885480" y="249315"/>
                      <a:pt x="8980658" y="273001"/>
                    </a:cubicBezTo>
                    <a:cubicBezTo>
                      <a:pt x="9012626" y="280972"/>
                      <a:pt x="9052108" y="279035"/>
                      <a:pt x="9087625" y="282423"/>
                    </a:cubicBezTo>
                    <a:cubicBezTo>
                      <a:pt x="9120583" y="285484"/>
                      <a:pt x="9154319" y="287825"/>
                      <a:pt x="9186017" y="293875"/>
                    </a:cubicBezTo>
                    <a:cubicBezTo>
                      <a:pt x="9232288" y="302785"/>
                      <a:pt x="9275554" y="305815"/>
                      <a:pt x="9323931" y="302628"/>
                    </a:cubicBezTo>
                    <a:cubicBezTo>
                      <a:pt x="9370084" y="299705"/>
                      <a:pt x="9419491" y="304964"/>
                      <a:pt x="9467213" y="307275"/>
                    </a:cubicBezTo>
                    <a:cubicBezTo>
                      <a:pt x="9520438" y="309874"/>
                      <a:pt x="9573661" y="312473"/>
                      <a:pt x="9626826" y="316213"/>
                    </a:cubicBezTo>
                    <a:cubicBezTo>
                      <a:pt x="9648094" y="317708"/>
                      <a:pt x="9671915" y="326588"/>
                      <a:pt x="9689696" y="324467"/>
                    </a:cubicBezTo>
                    <a:cubicBezTo>
                      <a:pt x="9747117" y="317175"/>
                      <a:pt x="9803355" y="332523"/>
                      <a:pt x="9860526" y="329986"/>
                    </a:cubicBezTo>
                    <a:cubicBezTo>
                      <a:pt x="9888572" y="328594"/>
                      <a:pt x="9919723" y="338048"/>
                      <a:pt x="9949775" y="340386"/>
                    </a:cubicBezTo>
                    <a:cubicBezTo>
                      <a:pt x="9998886" y="344296"/>
                      <a:pt x="10048092" y="346302"/>
                      <a:pt x="10097252" y="349262"/>
                    </a:cubicBezTo>
                    <a:cubicBezTo>
                      <a:pt x="10113390" y="350297"/>
                      <a:pt x="10129133" y="351886"/>
                      <a:pt x="10145261" y="353113"/>
                    </a:cubicBezTo>
                    <a:cubicBezTo>
                      <a:pt x="10159555" y="354243"/>
                      <a:pt x="10174512" y="356743"/>
                      <a:pt x="10188159" y="356124"/>
                    </a:cubicBezTo>
                    <a:cubicBezTo>
                      <a:pt x="10237589" y="353944"/>
                      <a:pt x="10286441" y="348682"/>
                      <a:pt x="10336144" y="348235"/>
                    </a:cubicBezTo>
                    <a:cubicBezTo>
                      <a:pt x="10379222" y="347822"/>
                      <a:pt x="10423443" y="353764"/>
                      <a:pt x="10466847" y="354131"/>
                    </a:cubicBezTo>
                    <a:cubicBezTo>
                      <a:pt x="10543353" y="354898"/>
                      <a:pt x="10619988" y="353190"/>
                      <a:pt x="10696514" y="353575"/>
                    </a:cubicBezTo>
                    <a:cubicBezTo>
                      <a:pt x="10713071" y="353680"/>
                      <a:pt x="10730069" y="359342"/>
                      <a:pt x="10746932" y="360606"/>
                    </a:cubicBezTo>
                    <a:cubicBezTo>
                      <a:pt x="10799731" y="364326"/>
                      <a:pt x="10852569" y="367289"/>
                      <a:pt x="10905388" y="370627"/>
                    </a:cubicBezTo>
                    <a:cubicBezTo>
                      <a:pt x="10935470" y="372396"/>
                      <a:pt x="10965963" y="373421"/>
                      <a:pt x="10995602" y="376691"/>
                    </a:cubicBezTo>
                    <a:cubicBezTo>
                      <a:pt x="11034750" y="381032"/>
                      <a:pt x="11070168" y="386324"/>
                      <a:pt x="11107647" y="373405"/>
                    </a:cubicBezTo>
                    <a:cubicBezTo>
                      <a:pt x="11165372" y="353347"/>
                      <a:pt x="11236837" y="366060"/>
                      <a:pt x="11302440" y="364156"/>
                    </a:cubicBezTo>
                    <a:cubicBezTo>
                      <a:pt x="11319394" y="363708"/>
                      <a:pt x="11336655" y="364422"/>
                      <a:pt x="11353613" y="363785"/>
                    </a:cubicBezTo>
                    <a:cubicBezTo>
                      <a:pt x="11384961" y="362566"/>
                      <a:pt x="11415955" y="360947"/>
                      <a:pt x="11447323" y="359346"/>
                    </a:cubicBezTo>
                    <a:cubicBezTo>
                      <a:pt x="11452855" y="359066"/>
                      <a:pt x="11459104" y="359200"/>
                      <a:pt x="11464292" y="358519"/>
                    </a:cubicBezTo>
                    <a:cubicBezTo>
                      <a:pt x="11512058" y="353010"/>
                      <a:pt x="11559143" y="346321"/>
                      <a:pt x="11607560" y="342370"/>
                    </a:cubicBezTo>
                    <a:cubicBezTo>
                      <a:pt x="11631218" y="340368"/>
                      <a:pt x="11657295" y="341352"/>
                      <a:pt x="11681426" y="344335"/>
                    </a:cubicBezTo>
                    <a:cubicBezTo>
                      <a:pt x="11751997" y="352993"/>
                      <a:pt x="11821986" y="358760"/>
                      <a:pt x="11893565" y="355261"/>
                    </a:cubicBezTo>
                    <a:cubicBezTo>
                      <a:pt x="11921973" y="353889"/>
                      <a:pt x="11953288" y="360300"/>
                      <a:pt x="11983290" y="363588"/>
                    </a:cubicBezTo>
                    <a:lnTo>
                      <a:pt x="12192000" y="388018"/>
                    </a:lnTo>
                    <a:lnTo>
                      <a:pt x="12192000" y="577115"/>
                    </a:lnTo>
                    <a:lnTo>
                      <a:pt x="12157329" y="588862"/>
                    </a:lnTo>
                    <a:cubicBezTo>
                      <a:pt x="12118393" y="608572"/>
                      <a:pt x="12109715" y="605637"/>
                      <a:pt x="12066948" y="586034"/>
                    </a:cubicBezTo>
                    <a:cubicBezTo>
                      <a:pt x="12016991" y="563193"/>
                      <a:pt x="11965119" y="541779"/>
                      <a:pt x="11911344" y="521599"/>
                    </a:cubicBezTo>
                    <a:cubicBezTo>
                      <a:pt x="11894383" y="515178"/>
                      <a:pt x="11869417" y="514060"/>
                      <a:pt x="11847823" y="511785"/>
                    </a:cubicBezTo>
                    <a:cubicBezTo>
                      <a:pt x="11811233" y="507768"/>
                      <a:pt x="11773630" y="501982"/>
                      <a:pt x="11737547" y="502380"/>
                    </a:cubicBezTo>
                    <a:cubicBezTo>
                      <a:pt x="11702930" y="502855"/>
                      <a:pt x="11668388" y="508866"/>
                      <a:pt x="11636052" y="514993"/>
                    </a:cubicBezTo>
                    <a:cubicBezTo>
                      <a:pt x="11545722" y="532199"/>
                      <a:pt x="11462455" y="555118"/>
                      <a:pt x="11394706" y="590867"/>
                    </a:cubicBezTo>
                    <a:cubicBezTo>
                      <a:pt x="11385999" y="595562"/>
                      <a:pt x="11369016" y="596581"/>
                      <a:pt x="11354978" y="597561"/>
                    </a:cubicBezTo>
                    <a:cubicBezTo>
                      <a:pt x="11332076" y="599224"/>
                      <a:pt x="11308448" y="600655"/>
                      <a:pt x="11285306" y="599825"/>
                    </a:cubicBezTo>
                    <a:cubicBezTo>
                      <a:pt x="11172906" y="595841"/>
                      <a:pt x="11083430" y="617861"/>
                      <a:pt x="11008528" y="656670"/>
                    </a:cubicBezTo>
                    <a:cubicBezTo>
                      <a:pt x="10986971" y="667750"/>
                      <a:pt x="10970753" y="668236"/>
                      <a:pt x="10948735" y="652964"/>
                    </a:cubicBezTo>
                    <a:cubicBezTo>
                      <a:pt x="10923173" y="635218"/>
                      <a:pt x="10885031" y="639705"/>
                      <a:pt x="10850698" y="641721"/>
                    </a:cubicBezTo>
                    <a:cubicBezTo>
                      <a:pt x="10815269" y="643680"/>
                      <a:pt x="10779458" y="645811"/>
                      <a:pt x="10744026" y="647769"/>
                    </a:cubicBezTo>
                    <a:cubicBezTo>
                      <a:pt x="10717832" y="649066"/>
                      <a:pt x="10692021" y="650003"/>
                      <a:pt x="10666160" y="651891"/>
                    </a:cubicBezTo>
                    <a:cubicBezTo>
                      <a:pt x="10585627" y="657783"/>
                      <a:pt x="10513854" y="650969"/>
                      <a:pt x="10450521" y="616552"/>
                    </a:cubicBezTo>
                    <a:cubicBezTo>
                      <a:pt x="10402221" y="590175"/>
                      <a:pt x="10339099" y="579806"/>
                      <a:pt x="10271192" y="583498"/>
                    </a:cubicBezTo>
                    <a:cubicBezTo>
                      <a:pt x="10262701" y="584006"/>
                      <a:pt x="10251859" y="587254"/>
                      <a:pt x="10246067" y="585423"/>
                    </a:cubicBezTo>
                    <a:cubicBezTo>
                      <a:pt x="10158786" y="558528"/>
                      <a:pt x="10086634" y="594049"/>
                      <a:pt x="10005027" y="592252"/>
                    </a:cubicBezTo>
                    <a:cubicBezTo>
                      <a:pt x="9969004" y="591507"/>
                      <a:pt x="9931565" y="603664"/>
                      <a:pt x="9898681" y="613195"/>
                    </a:cubicBezTo>
                    <a:cubicBezTo>
                      <a:pt x="9853463" y="626281"/>
                      <a:pt x="9813049" y="639042"/>
                      <a:pt x="9753225" y="629038"/>
                    </a:cubicBezTo>
                    <a:cubicBezTo>
                      <a:pt x="9693404" y="618845"/>
                      <a:pt x="9637675" y="628898"/>
                      <a:pt x="9591376" y="648601"/>
                    </a:cubicBezTo>
                    <a:cubicBezTo>
                      <a:pt x="9556001" y="663537"/>
                      <a:pt x="9518120" y="663077"/>
                      <a:pt x="9472860" y="655936"/>
                    </a:cubicBezTo>
                    <a:cubicBezTo>
                      <a:pt x="9416283" y="647056"/>
                      <a:pt x="9357217" y="643578"/>
                      <a:pt x="9299788" y="636945"/>
                    </a:cubicBezTo>
                    <a:cubicBezTo>
                      <a:pt x="9287347" y="635531"/>
                      <a:pt x="9271710" y="632039"/>
                      <a:pt x="9264605" y="627087"/>
                    </a:cubicBezTo>
                    <a:cubicBezTo>
                      <a:pt x="9177661" y="565680"/>
                      <a:pt x="9051076" y="558473"/>
                      <a:pt x="8926435" y="549269"/>
                    </a:cubicBezTo>
                    <a:cubicBezTo>
                      <a:pt x="8850925" y="543595"/>
                      <a:pt x="8774954" y="539613"/>
                      <a:pt x="8698934" y="536583"/>
                    </a:cubicBezTo>
                    <a:cubicBezTo>
                      <a:pt x="8673232" y="535428"/>
                      <a:pt x="8645916" y="537050"/>
                      <a:pt x="8622862" y="541563"/>
                    </a:cubicBezTo>
                    <a:cubicBezTo>
                      <a:pt x="8574890" y="551069"/>
                      <a:pt x="8530403" y="564380"/>
                      <a:pt x="8482784" y="574094"/>
                    </a:cubicBezTo>
                    <a:cubicBezTo>
                      <a:pt x="8464923" y="577929"/>
                      <a:pt x="8442157" y="576927"/>
                      <a:pt x="8421565" y="576610"/>
                    </a:cubicBezTo>
                    <a:cubicBezTo>
                      <a:pt x="8385152" y="576229"/>
                      <a:pt x="8345023" y="569546"/>
                      <a:pt x="8313469" y="574762"/>
                    </a:cubicBezTo>
                    <a:cubicBezTo>
                      <a:pt x="8231431" y="588203"/>
                      <a:pt x="8155671" y="580227"/>
                      <a:pt x="8079520" y="558685"/>
                    </a:cubicBezTo>
                    <a:cubicBezTo>
                      <a:pt x="7972906" y="528487"/>
                      <a:pt x="7870782" y="525043"/>
                      <a:pt x="7773327" y="558854"/>
                    </a:cubicBezTo>
                    <a:cubicBezTo>
                      <a:pt x="7729470" y="574107"/>
                      <a:pt x="7688069" y="563543"/>
                      <a:pt x="7652477" y="547561"/>
                    </a:cubicBezTo>
                    <a:cubicBezTo>
                      <a:pt x="7611494" y="529005"/>
                      <a:pt x="7570974" y="522685"/>
                      <a:pt x="7522274" y="532150"/>
                    </a:cubicBezTo>
                    <a:cubicBezTo>
                      <a:pt x="7511488" y="534257"/>
                      <a:pt x="7496511" y="532136"/>
                      <a:pt x="7484080" y="530532"/>
                    </a:cubicBezTo>
                    <a:cubicBezTo>
                      <a:pt x="7413133" y="522044"/>
                      <a:pt x="7341987" y="510303"/>
                      <a:pt x="7282277" y="540177"/>
                    </a:cubicBezTo>
                    <a:cubicBezTo>
                      <a:pt x="7270558" y="546051"/>
                      <a:pt x="7251336" y="547713"/>
                      <a:pt x="7235690" y="551282"/>
                    </a:cubicBezTo>
                    <a:cubicBezTo>
                      <a:pt x="7170161" y="565782"/>
                      <a:pt x="7172820" y="564203"/>
                      <a:pt x="7116339" y="539494"/>
                    </a:cubicBezTo>
                    <a:cubicBezTo>
                      <a:pt x="7086841" y="526502"/>
                      <a:pt x="7045980" y="512724"/>
                      <a:pt x="7011067" y="511848"/>
                    </a:cubicBezTo>
                    <a:cubicBezTo>
                      <a:pt x="6800473" y="506533"/>
                      <a:pt x="6601893" y="468653"/>
                      <a:pt x="6403234" y="432296"/>
                    </a:cubicBezTo>
                    <a:cubicBezTo>
                      <a:pt x="6280760" y="409851"/>
                      <a:pt x="6160432" y="402592"/>
                      <a:pt x="6036273" y="412301"/>
                    </a:cubicBezTo>
                    <a:cubicBezTo>
                      <a:pt x="5946471" y="419425"/>
                      <a:pt x="5863077" y="395593"/>
                      <a:pt x="5780467" y="377910"/>
                    </a:cubicBezTo>
                    <a:cubicBezTo>
                      <a:pt x="5763357" y="374343"/>
                      <a:pt x="5747757" y="363033"/>
                      <a:pt x="5739051" y="353609"/>
                    </a:cubicBezTo>
                    <a:cubicBezTo>
                      <a:pt x="5707675" y="320294"/>
                      <a:pt x="5653252" y="312483"/>
                      <a:pt x="5583566" y="321995"/>
                    </a:cubicBezTo>
                    <a:cubicBezTo>
                      <a:pt x="5528347" y="329404"/>
                      <a:pt x="5477716" y="340486"/>
                      <a:pt x="5432030" y="362512"/>
                    </a:cubicBezTo>
                    <a:cubicBezTo>
                      <a:pt x="5378421" y="388318"/>
                      <a:pt x="5322767" y="418026"/>
                      <a:pt x="5241398" y="425781"/>
                    </a:cubicBezTo>
                    <a:cubicBezTo>
                      <a:pt x="5206262" y="429089"/>
                      <a:pt x="5176131" y="428273"/>
                      <a:pt x="5139710" y="421022"/>
                    </a:cubicBezTo>
                    <a:cubicBezTo>
                      <a:pt x="5069048" y="407018"/>
                      <a:pt x="4997864" y="396037"/>
                      <a:pt x="4929402" y="424310"/>
                    </a:cubicBezTo>
                    <a:cubicBezTo>
                      <a:pt x="4891785" y="439890"/>
                      <a:pt x="4841650" y="448519"/>
                      <a:pt x="4782793" y="441046"/>
                    </a:cubicBezTo>
                    <a:cubicBezTo>
                      <a:pt x="4709316" y="431663"/>
                      <a:pt x="4641426" y="442031"/>
                      <a:pt x="4577594" y="459290"/>
                    </a:cubicBezTo>
                    <a:cubicBezTo>
                      <a:pt x="4554816" y="465538"/>
                      <a:pt x="4527069" y="468279"/>
                      <a:pt x="4500826" y="470529"/>
                    </a:cubicBezTo>
                    <a:cubicBezTo>
                      <a:pt x="4440199" y="475746"/>
                      <a:pt x="4379252" y="479993"/>
                      <a:pt x="4317973" y="483649"/>
                    </a:cubicBezTo>
                    <a:cubicBezTo>
                      <a:pt x="4267762" y="486741"/>
                      <a:pt x="4217264" y="488292"/>
                      <a:pt x="4166722" y="490602"/>
                    </a:cubicBezTo>
                    <a:cubicBezTo>
                      <a:pt x="4111394" y="493045"/>
                      <a:pt x="4067073" y="503124"/>
                      <a:pt x="4042814" y="530660"/>
                    </a:cubicBezTo>
                    <a:cubicBezTo>
                      <a:pt x="4034996" y="539407"/>
                      <a:pt x="4017001" y="545715"/>
                      <a:pt x="4002653" y="552594"/>
                    </a:cubicBezTo>
                    <a:cubicBezTo>
                      <a:pt x="3992459" y="557592"/>
                      <a:pt x="3979023" y="561086"/>
                      <a:pt x="3969549" y="566312"/>
                    </a:cubicBezTo>
                    <a:cubicBezTo>
                      <a:pt x="3919896" y="593854"/>
                      <a:pt x="3870968" y="621622"/>
                      <a:pt x="3821685" y="649183"/>
                    </a:cubicBezTo>
                    <a:cubicBezTo>
                      <a:pt x="3816761" y="651788"/>
                      <a:pt x="3811445" y="654943"/>
                      <a:pt x="3805138" y="655947"/>
                    </a:cubicBezTo>
                    <a:cubicBezTo>
                      <a:pt x="3739817" y="666451"/>
                      <a:pt x="3673801" y="676154"/>
                      <a:pt x="3609177" y="687459"/>
                    </a:cubicBezTo>
                    <a:cubicBezTo>
                      <a:pt x="3584288" y="691878"/>
                      <a:pt x="3558597" y="697589"/>
                      <a:pt x="3539727" y="706521"/>
                    </a:cubicBezTo>
                    <a:cubicBezTo>
                      <a:pt x="3496714" y="726780"/>
                      <a:pt x="3457268" y="749132"/>
                      <a:pt x="3396572" y="755681"/>
                    </a:cubicBezTo>
                    <a:cubicBezTo>
                      <a:pt x="3378807" y="757611"/>
                      <a:pt x="3357809" y="758036"/>
                      <a:pt x="3341054" y="754679"/>
                    </a:cubicBezTo>
                    <a:cubicBezTo>
                      <a:pt x="3272962" y="740809"/>
                      <a:pt x="3206471" y="724541"/>
                      <a:pt x="3138775" y="710120"/>
                    </a:cubicBezTo>
                    <a:cubicBezTo>
                      <a:pt x="3095820" y="701191"/>
                      <a:pt x="3056969" y="691141"/>
                      <a:pt x="3037283" y="666453"/>
                    </a:cubicBezTo>
                    <a:cubicBezTo>
                      <a:pt x="3031764" y="659487"/>
                      <a:pt x="3015626" y="651391"/>
                      <a:pt x="3002117" y="649347"/>
                    </a:cubicBezTo>
                    <a:cubicBezTo>
                      <a:pt x="2915220" y="636209"/>
                      <a:pt x="2829194" y="627503"/>
                      <a:pt x="2747294" y="652400"/>
                    </a:cubicBezTo>
                    <a:cubicBezTo>
                      <a:pt x="2730084" y="657794"/>
                      <a:pt x="2698519" y="656140"/>
                      <a:pt x="2676273" y="652304"/>
                    </a:cubicBezTo>
                    <a:cubicBezTo>
                      <a:pt x="2590546" y="637890"/>
                      <a:pt x="2508883" y="630176"/>
                      <a:pt x="2432360" y="657836"/>
                    </a:cubicBezTo>
                    <a:cubicBezTo>
                      <a:pt x="2423352" y="661179"/>
                      <a:pt x="2395274" y="656272"/>
                      <a:pt x="2382311" y="650824"/>
                    </a:cubicBezTo>
                    <a:cubicBezTo>
                      <a:pt x="2257393" y="597728"/>
                      <a:pt x="2187724" y="592930"/>
                      <a:pt x="2055134" y="630053"/>
                    </a:cubicBezTo>
                    <a:cubicBezTo>
                      <a:pt x="2046542" y="632464"/>
                      <a:pt x="2035364" y="635121"/>
                      <a:pt x="2031829" y="639324"/>
                    </a:cubicBezTo>
                    <a:cubicBezTo>
                      <a:pt x="2007977" y="666120"/>
                      <a:pt x="1960229" y="664380"/>
                      <a:pt x="1912764" y="664183"/>
                    </a:cubicBezTo>
                    <a:cubicBezTo>
                      <a:pt x="1860521" y="663924"/>
                      <a:pt x="1808236" y="664426"/>
                      <a:pt x="1755637" y="663960"/>
                    </a:cubicBezTo>
                    <a:cubicBezTo>
                      <a:pt x="1746439" y="663859"/>
                      <a:pt x="1736243" y="661799"/>
                      <a:pt x="1727159" y="659605"/>
                    </a:cubicBezTo>
                    <a:cubicBezTo>
                      <a:pt x="1692256" y="651480"/>
                      <a:pt x="1658604" y="640559"/>
                      <a:pt x="1622470" y="634850"/>
                    </a:cubicBezTo>
                    <a:cubicBezTo>
                      <a:pt x="1544362" y="622552"/>
                      <a:pt x="1469248" y="602210"/>
                      <a:pt x="1385955" y="604522"/>
                    </a:cubicBezTo>
                    <a:cubicBezTo>
                      <a:pt x="1371585" y="604913"/>
                      <a:pt x="1355357" y="598530"/>
                      <a:pt x="1340055" y="595629"/>
                    </a:cubicBezTo>
                    <a:cubicBezTo>
                      <a:pt x="1312351" y="590552"/>
                      <a:pt x="1285460" y="583993"/>
                      <a:pt x="1257271" y="581180"/>
                    </a:cubicBezTo>
                    <a:cubicBezTo>
                      <a:pt x="1182583" y="573830"/>
                      <a:pt x="1107142" y="566824"/>
                      <a:pt x="1031914" y="562692"/>
                    </a:cubicBezTo>
                    <a:cubicBezTo>
                      <a:pt x="995593" y="560597"/>
                      <a:pt x="958880" y="565923"/>
                      <a:pt x="922031" y="566853"/>
                    </a:cubicBezTo>
                    <a:cubicBezTo>
                      <a:pt x="905446" y="567320"/>
                      <a:pt x="878533" y="568199"/>
                      <a:pt x="873250" y="563724"/>
                    </a:cubicBezTo>
                    <a:cubicBezTo>
                      <a:pt x="832343" y="529722"/>
                      <a:pt x="772202" y="532674"/>
                      <a:pt x="711627" y="529880"/>
                    </a:cubicBezTo>
                    <a:cubicBezTo>
                      <a:pt x="577999" y="523641"/>
                      <a:pt x="447408" y="543696"/>
                      <a:pt x="311112" y="525106"/>
                    </a:cubicBezTo>
                    <a:cubicBezTo>
                      <a:pt x="271645" y="519795"/>
                      <a:pt x="226936" y="530235"/>
                      <a:pt x="184145" y="532188"/>
                    </a:cubicBezTo>
                    <a:cubicBezTo>
                      <a:pt x="162015" y="533128"/>
                      <a:pt x="137665" y="534333"/>
                      <a:pt x="116886" y="530572"/>
                    </a:cubicBezTo>
                    <a:cubicBezTo>
                      <a:pt x="84810" y="524693"/>
                      <a:pt x="54011" y="515448"/>
                      <a:pt x="23941" y="506433"/>
                    </a:cubicBezTo>
                    <a:lnTo>
                      <a:pt x="0" y="502149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Google Shape;284;p49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69D331BE-086D-9FBC-8D9B-8CB41A5F886F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975836" y="1353599"/>
            <a:ext cx="3151303" cy="1630800"/>
          </a:xfrm>
          <a:prstGeom prst="rect">
            <a:avLst/>
          </a:prstGeom>
          <a:noFill/>
        </p:spPr>
      </p:pic>
      <p:pic>
        <p:nvPicPr>
          <p:cNvPr id="8" name="Google Shape;286;p49" descr="A close up of a logo&#10;&#10;Description automatically generated">
            <a:extLst>
              <a:ext uri="{FF2B5EF4-FFF2-40B4-BE49-F238E27FC236}">
                <a16:creationId xmlns:a16="http://schemas.microsoft.com/office/drawing/2014/main" id="{1B0CAD4D-F26E-FFA5-E455-A2820E0230EC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4366045" y="1444751"/>
            <a:ext cx="3448800" cy="1448495"/>
          </a:xfrm>
          <a:prstGeom prst="rect">
            <a:avLst/>
          </a:prstGeom>
          <a:noFill/>
        </p:spPr>
      </p:pic>
      <p:pic>
        <p:nvPicPr>
          <p:cNvPr id="7" name="Google Shape;285;p4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5CE8FA5-D107-A911-8D09-E269CAF7C43E}"/>
              </a:ext>
            </a:extLst>
          </p:cNvPr>
          <p:cNvPicPr preferRelativeResize="0"/>
          <p:nvPr/>
        </p:nvPicPr>
        <p:blipFill rotWithShape="1">
          <a:blip r:embed="rId5"/>
          <a:srcRect b="18347"/>
          <a:stretch/>
        </p:blipFill>
        <p:spPr>
          <a:xfrm>
            <a:off x="7905001" y="1685854"/>
            <a:ext cx="3448800" cy="966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673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408CC-380D-7F75-E8E1-4F67B4E4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MY" sz="4000"/>
              <a:t>Platform as a Service (PaaS)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7AB8D-2244-7D4B-F832-0EDE4844C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MY" sz="2000"/>
              <a:t>A set of tools and services designed to make coding and deploying applications quick and efficient.</a:t>
            </a:r>
          </a:p>
          <a:p>
            <a:r>
              <a:rPr lang="en-MY" sz="2000"/>
              <a:t>Providers manage the underlying infrastructure; developers focus on the application itself.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000" b="1"/>
              <a:t>Key Components:</a:t>
            </a:r>
          </a:p>
          <a:p>
            <a:pPr lvl="1"/>
            <a:r>
              <a:rPr lang="en-MY" sz="2000"/>
              <a:t>Runtime environment (language runtimes, frameworks)</a:t>
            </a:r>
          </a:p>
          <a:p>
            <a:pPr lvl="1"/>
            <a:r>
              <a:rPr lang="en-MY" sz="2000"/>
              <a:t>Development tools</a:t>
            </a:r>
          </a:p>
          <a:p>
            <a:pPr lvl="1"/>
            <a:r>
              <a:rPr lang="en-MY" sz="2000"/>
              <a:t>Databases and integration services</a:t>
            </a:r>
          </a:p>
          <a:p>
            <a:endParaRPr lang="en-US" sz="20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58ABE369-4CB2-AAAD-AFC1-40CB7FAC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40" r="1591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54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9DDBA-ABFB-F0B5-C876-03DFBF45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PaaS – Benefits and Challenges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2BD385-E796-B3D9-6C19-0B54AAE26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1005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93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2069-95B1-7AE8-CAD3-F60671D6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Examples of PaaS Providers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264F3B-A051-0938-8BC5-94D91240E6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72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Google Shape;276;p48">
            <a:extLst>
              <a:ext uri="{FF2B5EF4-FFF2-40B4-BE49-F238E27FC236}">
                <a16:creationId xmlns:a16="http://schemas.microsoft.com/office/drawing/2014/main" id="{79245BD3-A498-4B81-9A11-82A3F5126742}"/>
              </a:ext>
            </a:extLst>
          </p:cNvPr>
          <p:cNvSpPr txBox="1"/>
          <p:nvPr/>
        </p:nvSpPr>
        <p:spPr>
          <a:xfrm>
            <a:off x="6715124" y="1676401"/>
            <a:ext cx="4495801" cy="228600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3000"/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"/>
              </a:rPr>
              <a:t>Platform As A Service (PAAS)</a:t>
            </a:r>
            <a:endParaRPr lang="en-US" sz="4800" b="1" i="0" u="none" strike="noStrike" kern="1200" cap="none">
              <a:solidFill>
                <a:schemeClr val="tx1"/>
              </a:solidFill>
              <a:latin typeface="+mj-lt"/>
              <a:ea typeface="+mj-ea"/>
              <a:cs typeface="+mj-cs"/>
              <a:sym typeface="Poppins"/>
            </a:endParaRPr>
          </a:p>
        </p:txBody>
      </p:sp>
      <p:pic>
        <p:nvPicPr>
          <p:cNvPr id="6" name="Google Shape;277;p48" descr="A screenshot of a phone&#10;&#10;Description automatically generated">
            <a:extLst>
              <a:ext uri="{FF2B5EF4-FFF2-40B4-BE49-F238E27FC236}">
                <a16:creationId xmlns:a16="http://schemas.microsoft.com/office/drawing/2014/main" id="{310CC015-7242-0173-401E-4CE3BC10F248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1584769" y="990598"/>
            <a:ext cx="3450335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037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B657A-EFA9-6B1C-19B2-0A38A4A3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 r="4437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7937-F42D-464C-6DFD-64279474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MY" sz="4000"/>
              <a:t>Infrastructure as a Service (IaaS)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E439-500E-B2C5-6C90-EF3DA5EB0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MY" sz="1700"/>
              <a:t>Virtualized computing resources over the internet, including servers, storage, and networking hardware.</a:t>
            </a:r>
          </a:p>
          <a:p>
            <a:r>
              <a:rPr lang="en-MY" sz="1700"/>
              <a:t>Users install and manage operating systems, applications, and middleware on provided infrastructure.</a:t>
            </a:r>
          </a:p>
          <a:p>
            <a:endParaRPr lang="en-MY" sz="1700"/>
          </a:p>
          <a:p>
            <a:pPr>
              <a:buFont typeface="Arial" panose="020B0604020202020204" pitchFamily="34" charset="0"/>
              <a:buChar char="•"/>
            </a:pPr>
            <a:r>
              <a:rPr lang="en-MY" sz="1700" b="1"/>
              <a:t>Key Components:</a:t>
            </a:r>
          </a:p>
          <a:p>
            <a:pPr lvl="1"/>
            <a:r>
              <a:rPr lang="en-MY" sz="1700"/>
              <a:t>Virtual machines (VMs)</a:t>
            </a:r>
          </a:p>
          <a:p>
            <a:pPr lvl="1"/>
            <a:r>
              <a:rPr lang="en-MY" sz="1700"/>
              <a:t>Storage (object, block, file)</a:t>
            </a:r>
          </a:p>
          <a:p>
            <a:pPr lvl="1"/>
            <a:r>
              <a:rPr lang="en-MY" sz="1700"/>
              <a:t>Networking (virtual networks, firewalls, load balancers)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975322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F0B5-5302-D7D0-EBAD-50372371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IaaS – Benefits and Challenges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9927E8-1ADA-06E7-A7A9-72DF77FB1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66396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7704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03A01-BEEA-4690-0E62-BE38A324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Y" sz="5400"/>
              <a:t>IaaS Providers and Use Cases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81772E-67FE-4744-E596-966C6DAA3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6811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76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A988-A8A2-A5FF-1D3B-07885018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MY" sz="3200" b="1"/>
              <a:t>Contents</a:t>
            </a:r>
            <a:endParaRPr lang="en-US" sz="3200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8F83E53E-F851-5F6B-9EE3-4E5ED928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24" r="34775" b="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6B41-DD5D-F9F0-B4FB-741DA2D19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MY" sz="2000" b="1"/>
              <a:t>Introduction to Cloud Computing</a:t>
            </a:r>
          </a:p>
          <a:p>
            <a:r>
              <a:rPr lang="en-MY" sz="2000" b="1"/>
              <a:t>Cloud Computing Layers</a:t>
            </a:r>
          </a:p>
          <a:p>
            <a:r>
              <a:rPr lang="en-MY" sz="2000" b="1"/>
              <a:t>Software as a Service (SaaS)</a:t>
            </a:r>
          </a:p>
          <a:p>
            <a:r>
              <a:rPr lang="en-MY" sz="2000" b="1"/>
              <a:t>Platform as a Service (PaaS)</a:t>
            </a:r>
          </a:p>
          <a:p>
            <a:r>
              <a:rPr lang="en-MY" sz="2000" b="1"/>
              <a:t>Infrastructure as a Service (IaaS)</a:t>
            </a:r>
          </a:p>
          <a:p>
            <a:r>
              <a:rPr lang="en-MY" sz="2000" b="1"/>
              <a:t>Dynamic Infrastructure</a:t>
            </a:r>
          </a:p>
          <a:p>
            <a:r>
              <a:rPr lang="en-MY" sz="2000" b="1"/>
              <a:t>Summary &amp; Q&amp;A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52660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3;p47">
            <a:extLst>
              <a:ext uri="{FF2B5EF4-FFF2-40B4-BE49-F238E27FC236}">
                <a16:creationId xmlns:a16="http://schemas.microsoft.com/office/drawing/2014/main" id="{3AD42AA0-D018-31B4-3E8C-FFD0B1E03211}"/>
              </a:ext>
            </a:extLst>
          </p:cNvPr>
          <p:cNvSpPr txBox="1"/>
          <p:nvPr/>
        </p:nvSpPr>
        <p:spPr>
          <a:xfrm>
            <a:off x="461600" y="462124"/>
            <a:ext cx="10066658" cy="68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04666"/>
                </a:solidFill>
                <a:latin typeface="Poppins"/>
                <a:ea typeface="Poppins"/>
                <a:cs typeface="Poppins"/>
                <a:sym typeface="Poppins"/>
              </a:rPr>
              <a:t>Infrastructure As A Service (IAAS)</a:t>
            </a:r>
            <a:endParaRPr sz="3000" b="1" i="0" u="none" strike="noStrike" cap="none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Google Shape;264;p47">
            <a:extLst>
              <a:ext uri="{FF2B5EF4-FFF2-40B4-BE49-F238E27FC236}">
                <a16:creationId xmlns:a16="http://schemas.microsoft.com/office/drawing/2014/main" id="{DFB96346-66A1-01E9-7286-B15ECADE8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4175" y="1480725"/>
            <a:ext cx="6858467" cy="4250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65;p47">
            <a:extLst>
              <a:ext uri="{FF2B5EF4-FFF2-40B4-BE49-F238E27FC236}">
                <a16:creationId xmlns:a16="http://schemas.microsoft.com/office/drawing/2014/main" id="{D15B4E74-0DB3-26A7-425C-3CC10F42627D}"/>
              </a:ext>
            </a:extLst>
          </p:cNvPr>
          <p:cNvGrpSpPr/>
          <p:nvPr/>
        </p:nvGrpSpPr>
        <p:grpSpPr>
          <a:xfrm>
            <a:off x="8978738" y="1074220"/>
            <a:ext cx="1460770" cy="3121591"/>
            <a:chOff x="1307475" y="987205"/>
            <a:chExt cx="1071824" cy="2020995"/>
          </a:xfrm>
        </p:grpSpPr>
        <p:pic>
          <p:nvPicPr>
            <p:cNvPr id="8" name="Google Shape;266;p47">
              <a:extLst>
                <a:ext uri="{FF2B5EF4-FFF2-40B4-BE49-F238E27FC236}">
                  <a16:creationId xmlns:a16="http://schemas.microsoft.com/office/drawing/2014/main" id="{03E05DB1-2C10-3544-4F1B-64D1479AD3D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9550" y="1949162"/>
              <a:ext cx="999749" cy="36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267;p47">
              <a:extLst>
                <a:ext uri="{FF2B5EF4-FFF2-40B4-BE49-F238E27FC236}">
                  <a16:creationId xmlns:a16="http://schemas.microsoft.com/office/drawing/2014/main" id="{7423623E-4DF3-18C5-B6F5-C7318D4A0D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1238" y="2605450"/>
              <a:ext cx="816375" cy="40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68;p47">
              <a:extLst>
                <a:ext uri="{FF2B5EF4-FFF2-40B4-BE49-F238E27FC236}">
                  <a16:creationId xmlns:a16="http://schemas.microsoft.com/office/drawing/2014/main" id="{7D6D5B42-C262-2E12-6CA1-2C82EB55C0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07475" y="987205"/>
              <a:ext cx="816374" cy="816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Google Shape;269;p47">
            <a:extLst>
              <a:ext uri="{FF2B5EF4-FFF2-40B4-BE49-F238E27FC236}">
                <a16:creationId xmlns:a16="http://schemas.microsoft.com/office/drawing/2014/main" id="{B68BD526-5148-7C0E-3F7B-88DA41BBC3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0723" y="1874641"/>
            <a:ext cx="1362542" cy="7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0;p47">
            <a:extLst>
              <a:ext uri="{FF2B5EF4-FFF2-40B4-BE49-F238E27FC236}">
                <a16:creationId xmlns:a16="http://schemas.microsoft.com/office/drawing/2014/main" id="{13EDF4B3-BD0A-D7E5-A81F-42463EE7DF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9009" y="2891949"/>
            <a:ext cx="947727" cy="107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71;p47">
            <a:extLst>
              <a:ext uri="{FF2B5EF4-FFF2-40B4-BE49-F238E27FC236}">
                <a16:creationId xmlns:a16="http://schemas.microsoft.com/office/drawing/2014/main" id="{80B14967-3051-8465-FCE5-73958A47DD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09307" y="4583192"/>
            <a:ext cx="2037902" cy="323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709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group of blue and orange rectangular boxes with text&#10;&#10;Description automatically generated with medium confidence">
            <a:extLst>
              <a:ext uri="{FF2B5EF4-FFF2-40B4-BE49-F238E27FC236}">
                <a16:creationId xmlns:a16="http://schemas.microsoft.com/office/drawing/2014/main" id="{33C3E878-DC3C-D9C5-30F1-1F3BE421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87" y="1170497"/>
            <a:ext cx="10329317" cy="48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6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50;p51" descr="A screen shot of a computer&#10;&#10;Description automatically generated">
            <a:extLst>
              <a:ext uri="{FF2B5EF4-FFF2-40B4-BE49-F238E27FC236}">
                <a16:creationId xmlns:a16="http://schemas.microsoft.com/office/drawing/2014/main" id="{28D5A9CC-6DFE-F30A-3814-B0105E3B905D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1310442" y="2269179"/>
            <a:ext cx="9571115" cy="3948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473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92890-4BFD-7373-527B-3928A001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Dynamic Infrastructure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50608BD-B249-CCB0-631B-9973524EC0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94282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2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41D03-A254-B654-7C51-CE67F644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Key Components of Dynamic Infrastructure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A694C1-4185-EB3D-AD05-FFB43C8107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20745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901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5D85C-9570-35D0-2FC1-57020BD9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MY" sz="4000"/>
              <a:t>Benefits of a Dynamic Infrastructure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4A0BEE-4710-9274-DEAF-F8B393EBD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247423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7792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/>
        </p:nvSpPr>
        <p:spPr>
          <a:xfrm>
            <a:off x="4453100" y="520468"/>
            <a:ext cx="369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Izrulfizal</a:t>
            </a:r>
            <a:r>
              <a:rPr lang="en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Shoe Store</a:t>
            </a:r>
            <a:endParaRPr sz="24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66"/>
          <p:cNvPicPr preferRelativeResize="0"/>
          <p:nvPr/>
        </p:nvPicPr>
        <p:blipFill rotWithShape="1">
          <a:blip r:embed="rId3">
            <a:alphaModFix/>
          </a:blip>
          <a:srcRect l="11641" r="7392"/>
          <a:stretch/>
        </p:blipFill>
        <p:spPr>
          <a:xfrm>
            <a:off x="1617401" y="2690600"/>
            <a:ext cx="1862167" cy="154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 txBox="1"/>
          <p:nvPr/>
        </p:nvSpPr>
        <p:spPr>
          <a:xfrm>
            <a:off x="1650841" y="4240317"/>
            <a:ext cx="1795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HQ &amp; </a:t>
            </a:r>
            <a:r>
              <a:rPr lang="en" sz="1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Izrulfizal</a:t>
            </a: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Shoe Store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66"/>
          <p:cNvSpPr/>
          <p:nvPr/>
        </p:nvSpPr>
        <p:spPr>
          <a:xfrm>
            <a:off x="7144467" y="2273367"/>
            <a:ext cx="1787200" cy="40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HR System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66"/>
          <p:cNvSpPr/>
          <p:nvPr/>
        </p:nvSpPr>
        <p:spPr>
          <a:xfrm>
            <a:off x="7144467" y="3073333"/>
            <a:ext cx="1787200" cy="40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CCTV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4" name="Google Shape;464;p66"/>
          <p:cNvSpPr/>
          <p:nvPr/>
        </p:nvSpPr>
        <p:spPr>
          <a:xfrm>
            <a:off x="7206067" y="3873300"/>
            <a:ext cx="1787200" cy="40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Financial System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66"/>
          <p:cNvSpPr/>
          <p:nvPr/>
        </p:nvSpPr>
        <p:spPr>
          <a:xfrm>
            <a:off x="7055267" y="4713733"/>
            <a:ext cx="2269200" cy="63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SOP System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66"/>
          <p:cNvSpPr/>
          <p:nvPr/>
        </p:nvSpPr>
        <p:spPr>
          <a:xfrm>
            <a:off x="6899667" y="5789767"/>
            <a:ext cx="2400000" cy="40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Monitoring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7" name="Google Shape;467;p66"/>
          <p:cNvCxnSpPr>
            <a:endCxn id="462" idx="1"/>
          </p:cNvCxnSpPr>
          <p:nvPr/>
        </p:nvCxnSpPr>
        <p:spPr>
          <a:xfrm rot="10800000" flipH="1">
            <a:off x="3681667" y="2473367"/>
            <a:ext cx="3462800" cy="13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66"/>
          <p:cNvCxnSpPr>
            <a:endCxn id="463" idx="1"/>
          </p:cNvCxnSpPr>
          <p:nvPr/>
        </p:nvCxnSpPr>
        <p:spPr>
          <a:xfrm rot="10800000" flipH="1">
            <a:off x="3732467" y="3273333"/>
            <a:ext cx="3412000" cy="7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9" name="Google Shape;469;p66"/>
          <p:cNvCxnSpPr>
            <a:endCxn id="464" idx="1"/>
          </p:cNvCxnSpPr>
          <p:nvPr/>
        </p:nvCxnSpPr>
        <p:spPr>
          <a:xfrm rot="10800000" flipH="1">
            <a:off x="3762867" y="4073300"/>
            <a:ext cx="3443200" cy="2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0" name="Google Shape;470;p66"/>
          <p:cNvCxnSpPr>
            <a:endCxn id="465" idx="1"/>
          </p:cNvCxnSpPr>
          <p:nvPr/>
        </p:nvCxnSpPr>
        <p:spPr>
          <a:xfrm>
            <a:off x="3742467" y="4599933"/>
            <a:ext cx="3312800" cy="4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1" name="Google Shape;471;p66"/>
          <p:cNvCxnSpPr>
            <a:endCxn id="466" idx="1"/>
          </p:cNvCxnSpPr>
          <p:nvPr/>
        </p:nvCxnSpPr>
        <p:spPr>
          <a:xfrm>
            <a:off x="3793267" y="4933767"/>
            <a:ext cx="3106400" cy="10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2" name="Google Shape;472;p66"/>
          <p:cNvSpPr/>
          <p:nvPr/>
        </p:nvSpPr>
        <p:spPr>
          <a:xfrm>
            <a:off x="7144467" y="1380967"/>
            <a:ext cx="1787200" cy="40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e-Commerce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3" name="Google Shape;473;p66"/>
          <p:cNvCxnSpPr>
            <a:endCxn id="472" idx="1"/>
          </p:cNvCxnSpPr>
          <p:nvPr/>
        </p:nvCxnSpPr>
        <p:spPr>
          <a:xfrm rot="10800000" flipH="1">
            <a:off x="3813267" y="1580967"/>
            <a:ext cx="3331200" cy="18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/>
          <p:nvPr/>
        </p:nvSpPr>
        <p:spPr>
          <a:xfrm>
            <a:off x="3866400" y="611501"/>
            <a:ext cx="369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Izrulfizal</a:t>
            </a:r>
            <a:r>
              <a:rPr lang="en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Shoe Store</a:t>
            </a:r>
            <a:endParaRPr sz="24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81" name="Google Shape;481;p67"/>
          <p:cNvCxnSpPr/>
          <p:nvPr/>
        </p:nvCxnSpPr>
        <p:spPr>
          <a:xfrm rot="10800000" flipH="1">
            <a:off x="3985200" y="3338100"/>
            <a:ext cx="2842400" cy="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2" name="Google Shape;482;p67"/>
          <p:cNvSpPr txBox="1"/>
          <p:nvPr/>
        </p:nvSpPr>
        <p:spPr>
          <a:xfrm>
            <a:off x="7280500" y="2943067"/>
            <a:ext cx="2737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way: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3" name="Google Shape;483;p67"/>
          <p:cNvPicPr preferRelativeResize="0"/>
          <p:nvPr/>
        </p:nvPicPr>
        <p:blipFill rotWithShape="1">
          <a:blip r:embed="rId3">
            <a:alphaModFix/>
          </a:blip>
          <a:srcRect l="11641" r="7392"/>
          <a:stretch/>
        </p:blipFill>
        <p:spPr>
          <a:xfrm>
            <a:off x="1617401" y="2690600"/>
            <a:ext cx="1862167" cy="154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7"/>
          <p:cNvSpPr txBox="1"/>
          <p:nvPr/>
        </p:nvSpPr>
        <p:spPr>
          <a:xfrm>
            <a:off x="1650841" y="4240317"/>
            <a:ext cx="1795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HQ &amp; </a:t>
            </a:r>
            <a:r>
              <a:rPr lang="en" sz="1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Izrulfizal</a:t>
            </a: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Shoe Store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67"/>
          <p:cNvSpPr txBox="1"/>
          <p:nvPr/>
        </p:nvSpPr>
        <p:spPr>
          <a:xfrm>
            <a:off x="6979367" y="3377301"/>
            <a:ext cx="4000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Weeks/months to setup the infrastructure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Running business on paper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/>
          <p:nvPr/>
        </p:nvSpPr>
        <p:spPr>
          <a:xfrm>
            <a:off x="3866400" y="611501"/>
            <a:ext cx="369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Izrulfizal</a:t>
            </a:r>
            <a:r>
              <a:rPr lang="en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Shoe Store</a:t>
            </a:r>
            <a:endParaRPr sz="24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3" name="Google Shape;493;p68"/>
          <p:cNvCxnSpPr/>
          <p:nvPr/>
        </p:nvCxnSpPr>
        <p:spPr>
          <a:xfrm rot="10800000" flipH="1">
            <a:off x="3985200" y="3358100"/>
            <a:ext cx="2953600" cy="1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4" name="Google Shape;494;p68"/>
          <p:cNvSpPr txBox="1"/>
          <p:nvPr/>
        </p:nvSpPr>
        <p:spPr>
          <a:xfrm>
            <a:off x="7394500" y="2726667"/>
            <a:ext cx="2737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b="1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Modern way: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p68"/>
          <p:cNvPicPr preferRelativeResize="0"/>
          <p:nvPr/>
        </p:nvPicPr>
        <p:blipFill rotWithShape="1">
          <a:blip r:embed="rId3">
            <a:alphaModFix/>
          </a:blip>
          <a:srcRect l="11641" r="7392"/>
          <a:stretch/>
        </p:blipFill>
        <p:spPr>
          <a:xfrm>
            <a:off x="1617401" y="2690600"/>
            <a:ext cx="1862167" cy="154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8"/>
          <p:cNvSpPr txBox="1"/>
          <p:nvPr/>
        </p:nvSpPr>
        <p:spPr>
          <a:xfrm>
            <a:off x="1650841" y="4240317"/>
            <a:ext cx="1795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HQ &amp; </a:t>
            </a:r>
            <a:r>
              <a:rPr lang="en" sz="1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Izrulfizal</a:t>
            </a: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Shoe Store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p68"/>
          <p:cNvSpPr txBox="1"/>
          <p:nvPr/>
        </p:nvSpPr>
        <p:spPr>
          <a:xfrm>
            <a:off x="7394500" y="3229585"/>
            <a:ext cx="40000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Cloud hosting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Server deployment in minutes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Everything integrated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Easy accessibility anytime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 txBox="1"/>
          <p:nvPr/>
        </p:nvSpPr>
        <p:spPr>
          <a:xfrm>
            <a:off x="3866400" y="611501"/>
            <a:ext cx="369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Izrulfizal</a:t>
            </a:r>
            <a:r>
              <a:rPr lang="en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Shoe Store</a:t>
            </a:r>
            <a:endParaRPr sz="2400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5" name="Google Shape;505;p69"/>
          <p:cNvCxnSpPr/>
          <p:nvPr/>
        </p:nvCxnSpPr>
        <p:spPr>
          <a:xfrm flipH="1">
            <a:off x="4362900" y="2065033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06" name="Google Shape;506;p69"/>
          <p:cNvPicPr preferRelativeResize="0"/>
          <p:nvPr/>
        </p:nvPicPr>
        <p:blipFill rotWithShape="1">
          <a:blip r:embed="rId3">
            <a:alphaModFix/>
          </a:blip>
          <a:srcRect l="11641" r="7392"/>
          <a:stretch/>
        </p:blipFill>
        <p:spPr>
          <a:xfrm>
            <a:off x="1617401" y="2690600"/>
            <a:ext cx="1862167" cy="154973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9"/>
          <p:cNvSpPr txBox="1"/>
          <p:nvPr/>
        </p:nvSpPr>
        <p:spPr>
          <a:xfrm>
            <a:off x="1650841" y="4240317"/>
            <a:ext cx="1795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HQ &amp; </a:t>
            </a:r>
            <a:r>
              <a:rPr lang="en" sz="1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Izrulfizal</a:t>
            </a:r>
            <a:r>
              <a:rPr lang="en" sz="1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Shoe Store</a:t>
            </a:r>
            <a:endParaRPr sz="1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8" name="Google Shape;508;p69"/>
          <p:cNvCxnSpPr/>
          <p:nvPr/>
        </p:nvCxnSpPr>
        <p:spPr>
          <a:xfrm flipH="1">
            <a:off x="5063800" y="2334600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69"/>
          <p:cNvCxnSpPr/>
          <p:nvPr/>
        </p:nvCxnSpPr>
        <p:spPr>
          <a:xfrm flipH="1">
            <a:off x="4637533" y="2758567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0" name="Google Shape;510;p69"/>
          <p:cNvCxnSpPr/>
          <p:nvPr/>
        </p:nvCxnSpPr>
        <p:spPr>
          <a:xfrm flipH="1">
            <a:off x="5063800" y="3182533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1" name="Google Shape;511;p69"/>
          <p:cNvCxnSpPr/>
          <p:nvPr/>
        </p:nvCxnSpPr>
        <p:spPr>
          <a:xfrm flipH="1">
            <a:off x="4435384" y="3606500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2" name="Google Shape;512;p69"/>
          <p:cNvCxnSpPr/>
          <p:nvPr/>
        </p:nvCxnSpPr>
        <p:spPr>
          <a:xfrm flipH="1">
            <a:off x="5136284" y="3953267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69"/>
          <p:cNvCxnSpPr/>
          <p:nvPr/>
        </p:nvCxnSpPr>
        <p:spPr>
          <a:xfrm flipH="1">
            <a:off x="4710017" y="4377233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69"/>
          <p:cNvCxnSpPr/>
          <p:nvPr/>
        </p:nvCxnSpPr>
        <p:spPr>
          <a:xfrm flipH="1">
            <a:off x="5136284" y="4801200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69"/>
          <p:cNvCxnSpPr/>
          <p:nvPr/>
        </p:nvCxnSpPr>
        <p:spPr>
          <a:xfrm flipH="1">
            <a:off x="4435384" y="5147967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6" name="Google Shape;516;p69"/>
          <p:cNvCxnSpPr/>
          <p:nvPr/>
        </p:nvCxnSpPr>
        <p:spPr>
          <a:xfrm flipH="1">
            <a:off x="5136284" y="5494733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7" name="Google Shape;517;p69"/>
          <p:cNvCxnSpPr/>
          <p:nvPr/>
        </p:nvCxnSpPr>
        <p:spPr>
          <a:xfrm flipH="1">
            <a:off x="4710017" y="5918700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8" name="Google Shape;518;p69"/>
          <p:cNvCxnSpPr/>
          <p:nvPr/>
        </p:nvCxnSpPr>
        <p:spPr>
          <a:xfrm flipH="1">
            <a:off x="5136284" y="6342667"/>
            <a:ext cx="1302400" cy="1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9" name="Google Shape;519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9234" y="3450090"/>
            <a:ext cx="927167" cy="92715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9"/>
          <p:cNvSpPr txBox="1"/>
          <p:nvPr/>
        </p:nvSpPr>
        <p:spPr>
          <a:xfrm>
            <a:off x="4256833" y="1514034"/>
            <a:ext cx="231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Heavy Traffics</a:t>
            </a:r>
            <a:endParaRPr sz="1867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1" name="Google Shape;521;p69"/>
          <p:cNvGrpSpPr/>
          <p:nvPr/>
        </p:nvGrpSpPr>
        <p:grpSpPr>
          <a:xfrm>
            <a:off x="6576017" y="1828501"/>
            <a:ext cx="5431483" cy="3666244"/>
            <a:chOff x="4932013" y="1371375"/>
            <a:chExt cx="4073612" cy="2749683"/>
          </a:xfrm>
        </p:grpSpPr>
        <p:pic>
          <p:nvPicPr>
            <p:cNvPr id="522" name="Google Shape;522;p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32013" y="1649025"/>
              <a:ext cx="4010187" cy="2472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69"/>
            <p:cNvSpPr txBox="1"/>
            <p:nvPr/>
          </p:nvSpPr>
          <p:spPr>
            <a:xfrm>
              <a:off x="6232725" y="1371375"/>
              <a:ext cx="2772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1155CC"/>
                  </a:solidFill>
                  <a:latin typeface="Poppins"/>
                  <a:ea typeface="Poppins"/>
                  <a:cs typeface="Poppins"/>
                  <a:sym typeface="Poppins"/>
                </a:rPr>
                <a:t>Scalable</a:t>
              </a:r>
              <a:endParaRPr sz="2400" b="1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old person looking at a computer&#10;&#10;Description automatically generated">
            <a:extLst>
              <a:ext uri="{FF2B5EF4-FFF2-40B4-BE49-F238E27FC236}">
                <a16:creationId xmlns:a16="http://schemas.microsoft.com/office/drawing/2014/main" id="{89A54536-242F-11A2-4A12-E669F4422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2735" y="457200"/>
            <a:ext cx="808653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786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AEE54-88A3-11D6-B343-C73CD020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MY" sz="4000">
                <a:solidFill>
                  <a:srgbClr val="FFFFFF"/>
                </a:solidFill>
              </a:rPr>
              <a:t>Challenges of Dynamic Infrastructure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5BD029-2B9B-11BC-A202-62C2C6E1A9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45523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482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8;p54">
            <a:extLst>
              <a:ext uri="{FF2B5EF4-FFF2-40B4-BE49-F238E27FC236}">
                <a16:creationId xmlns:a16="http://schemas.microsoft.com/office/drawing/2014/main" id="{0007BE1E-146D-F508-6719-21EFFAE9438F}"/>
              </a:ext>
            </a:extLst>
          </p:cNvPr>
          <p:cNvSpPr txBox="1"/>
          <p:nvPr/>
        </p:nvSpPr>
        <p:spPr>
          <a:xfrm>
            <a:off x="643467" y="1337766"/>
            <a:ext cx="9913368" cy="69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117043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600"/>
            </a:pPr>
            <a:r>
              <a:rPr lang="en-MY" sz="1700" b="1" kern="1200" dirty="0">
                <a:solidFill>
                  <a:srgbClr val="003566"/>
                </a:solidFill>
                <a:latin typeface="Poppins"/>
                <a:ea typeface="+mn-ea"/>
                <a:cs typeface="Poppins"/>
                <a:sym typeface="Poppins"/>
              </a:rPr>
              <a:t>Type of Cloud Deployment</a:t>
            </a:r>
            <a:endParaRPr lang="en-MY" sz="1700" b="1" i="0" u="none" strike="noStrike" cap="none" dirty="0">
              <a:solidFill>
                <a:srgbClr val="0035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34AED90E-707A-A050-74B8-065D5AA51C61}"/>
              </a:ext>
            </a:extLst>
          </p:cNvPr>
          <p:cNvSpPr txBox="1"/>
          <p:nvPr/>
        </p:nvSpPr>
        <p:spPr>
          <a:xfrm>
            <a:off x="643467" y="2317956"/>
            <a:ext cx="6740812" cy="29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defTabSz="1170432">
              <a:lnSpc>
                <a:spcPct val="115000"/>
              </a:lnSpc>
              <a:buClr>
                <a:srgbClr val="000000"/>
              </a:buClr>
              <a:buSzPts val="1300"/>
            </a:pPr>
            <a:r>
              <a:rPr lang="en-MY" sz="1664" kern="1200" dirty="0">
                <a:solidFill>
                  <a:srgbClr val="003566"/>
                </a:solidFill>
                <a:latin typeface="Poppins"/>
                <a:ea typeface="+mn-ea"/>
                <a:cs typeface="Poppins"/>
                <a:sym typeface="Poppins"/>
              </a:rPr>
              <a:t>Another thing about Cloud Computing is how accessible it is. For this, we can differentiate cloud computing in three different ways :</a:t>
            </a:r>
          </a:p>
          <a:p>
            <a:pPr marL="585216" indent="-422656" defTabSz="1170432">
              <a:lnSpc>
                <a:spcPct val="115000"/>
              </a:lnSpc>
              <a:spcBef>
                <a:spcPts val="1536"/>
              </a:spcBef>
              <a:buClr>
                <a:srgbClr val="003566"/>
              </a:buClr>
              <a:buSzPts val="1600"/>
              <a:buFont typeface="Poppins"/>
              <a:buChar char="●"/>
            </a:pPr>
            <a:r>
              <a:rPr lang="en-MY" sz="2048" b="1" kern="1200" dirty="0">
                <a:solidFill>
                  <a:srgbClr val="003566"/>
                </a:solidFill>
                <a:latin typeface="Poppins"/>
                <a:ea typeface="+mn-ea"/>
                <a:cs typeface="Poppins"/>
                <a:sym typeface="Poppins"/>
              </a:rPr>
              <a:t>Public Cloud </a:t>
            </a:r>
          </a:p>
          <a:p>
            <a:pPr marL="585216" indent="-422656" defTabSz="1170432">
              <a:lnSpc>
                <a:spcPct val="115000"/>
              </a:lnSpc>
              <a:buClr>
                <a:srgbClr val="003566"/>
              </a:buClr>
              <a:buSzPts val="1600"/>
              <a:buFont typeface="Poppins"/>
              <a:buChar char="●"/>
            </a:pPr>
            <a:r>
              <a:rPr lang="en-MY" sz="2048" b="1" kern="1200" dirty="0">
                <a:solidFill>
                  <a:srgbClr val="003566"/>
                </a:solidFill>
                <a:latin typeface="Poppins"/>
                <a:ea typeface="+mn-ea"/>
                <a:cs typeface="Poppins"/>
                <a:sym typeface="Poppins"/>
              </a:rPr>
              <a:t>Private Cloud </a:t>
            </a:r>
          </a:p>
          <a:p>
            <a:pPr marL="585216" indent="-422656" defTabSz="1170432">
              <a:lnSpc>
                <a:spcPct val="115000"/>
              </a:lnSpc>
              <a:buClr>
                <a:srgbClr val="003566"/>
              </a:buClr>
              <a:buSzPts val="1600"/>
              <a:buFont typeface="Poppins"/>
              <a:buChar char="●"/>
            </a:pPr>
            <a:r>
              <a:rPr lang="en-MY" sz="2048" b="1" kern="1200" dirty="0">
                <a:solidFill>
                  <a:srgbClr val="003566"/>
                </a:solidFill>
                <a:latin typeface="Poppins"/>
                <a:ea typeface="+mn-ea"/>
                <a:cs typeface="Poppins"/>
                <a:sym typeface="Poppins"/>
              </a:rPr>
              <a:t>Hybrid Cloud - </a:t>
            </a:r>
          </a:p>
          <a:p>
            <a:pPr marL="1170432" lvl="1" indent="-422656" defTabSz="1170432">
              <a:lnSpc>
                <a:spcPct val="115000"/>
              </a:lnSpc>
              <a:buClr>
                <a:srgbClr val="003566"/>
              </a:buClr>
              <a:buSzPts val="1600"/>
              <a:buFont typeface="Poppins"/>
              <a:buChar char="○"/>
            </a:pPr>
            <a:r>
              <a:rPr lang="en-MY" sz="2048" b="1" kern="1200" dirty="0">
                <a:solidFill>
                  <a:srgbClr val="003566"/>
                </a:solidFill>
                <a:latin typeface="Poppins"/>
                <a:ea typeface="+mn-ea"/>
                <a:cs typeface="Poppins"/>
                <a:sym typeface="Poppins"/>
              </a:rPr>
              <a:t>Mixture of Private &amp; Public</a:t>
            </a:r>
            <a:endParaRPr lang="en-MY" sz="1600" b="1" i="0" u="none" strike="noStrike" cap="none" dirty="0">
              <a:solidFill>
                <a:srgbClr val="0035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Google Shape;370;p54" descr="A diagram of clouds with text&#10;&#10;Description automatically generated">
            <a:extLst>
              <a:ext uri="{FF2B5EF4-FFF2-40B4-BE49-F238E27FC236}">
                <a16:creationId xmlns:a16="http://schemas.microsoft.com/office/drawing/2014/main" id="{92D881C8-2FA2-1577-C704-2B0526703D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3855" y="1446232"/>
            <a:ext cx="5304678" cy="407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14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47A2D5-4743-1564-C2F7-E9B2D4E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MY" sz="4000" b="1"/>
              <a:t>Putting It All Together</a:t>
            </a:r>
            <a:endParaRPr lang="en-US" sz="400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0EE7BB1-0D95-5C75-3E43-1AB0A5846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574433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598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4206B-4B33-C873-65EC-AC7A2FA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Y" sz="4000"/>
              <a:t>Summary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3FD1-ABE2-20D7-714D-6B7CD1BC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2000"/>
              <a:t>Cloud computing offers different service models (SaaS, PaaS, IaaS) to suit various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000"/>
              <a:t>Dynamic infrastructure enables scalability, agility, and cost-effectiveness.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000"/>
              <a:t>Understand the trade-offs (control vs. complexity, cost vs. flexibility).</a:t>
            </a:r>
          </a:p>
          <a:p>
            <a:endParaRPr lang="en-US" sz="200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6CF68E23-7B25-2D0E-51F2-6E74E1B3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1" r="4133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artoon person with orange hair and red hair&#10;&#10;Description automatically generated">
            <a:extLst>
              <a:ext uri="{FF2B5EF4-FFF2-40B4-BE49-F238E27FC236}">
                <a16:creationId xmlns:a16="http://schemas.microsoft.com/office/drawing/2014/main" id="{56B0FE5F-40FF-0254-6016-8EFCB7D0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599" y="457200"/>
            <a:ext cx="792480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3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530F72-8810-FF8F-B72F-11065C63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MY" sz="3600">
                <a:solidFill>
                  <a:schemeClr val="tx2"/>
                </a:solidFill>
              </a:rPr>
              <a:t>Introduction to Cloud Computing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ED2D-5064-1195-9ECB-DB05750DF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1800">
                <a:solidFill>
                  <a:schemeClr val="tx2"/>
                </a:solidFill>
              </a:rPr>
              <a:t>Cloud computing is the on-demand delivery of computing services (servers, storage, databases, networking, software) over the internet.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800" b="1">
                <a:solidFill>
                  <a:schemeClr val="tx2"/>
                </a:solidFill>
              </a:rPr>
              <a:t>Key Characteristics:</a:t>
            </a:r>
          </a:p>
          <a:p>
            <a:pPr lvl="1"/>
            <a:r>
              <a:rPr lang="en-MY" sz="1800">
                <a:solidFill>
                  <a:schemeClr val="tx2"/>
                </a:solidFill>
              </a:rPr>
              <a:t>On-demand self-service</a:t>
            </a:r>
          </a:p>
          <a:p>
            <a:pPr lvl="1"/>
            <a:r>
              <a:rPr lang="en-MY" sz="1800">
                <a:solidFill>
                  <a:schemeClr val="tx2"/>
                </a:solidFill>
              </a:rPr>
              <a:t>Broad network access</a:t>
            </a:r>
          </a:p>
          <a:p>
            <a:pPr lvl="1"/>
            <a:r>
              <a:rPr lang="en-MY" sz="1800">
                <a:solidFill>
                  <a:schemeClr val="tx2"/>
                </a:solidFill>
              </a:rPr>
              <a:t>Resource pooling</a:t>
            </a:r>
          </a:p>
          <a:p>
            <a:pPr lvl="1"/>
            <a:r>
              <a:rPr lang="en-MY" sz="1800">
                <a:solidFill>
                  <a:schemeClr val="tx2"/>
                </a:solidFill>
              </a:rPr>
              <a:t>Rapid elasticity</a:t>
            </a:r>
          </a:p>
          <a:p>
            <a:pPr lvl="1"/>
            <a:r>
              <a:rPr lang="en-MY" sz="1800">
                <a:solidFill>
                  <a:schemeClr val="tx2"/>
                </a:solidFill>
              </a:rPr>
              <a:t>Measured service (pay-as-you-go)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7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205C-9B30-58E6-E508-7D272F58F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Delivery of Computing Services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57FCEC84-9FEB-1FDF-CD9D-6FABE2CF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93BF-780D-1939-394B-331188530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lang="en-US" sz="2000"/>
              <a:t>Servers</a:t>
            </a:r>
          </a:p>
          <a:p>
            <a:r>
              <a:rPr lang="en-US" sz="2000"/>
              <a:t>Storage</a:t>
            </a:r>
          </a:p>
          <a:p>
            <a:r>
              <a:rPr lang="en-US" sz="2000"/>
              <a:t>Databases</a:t>
            </a:r>
          </a:p>
          <a:p>
            <a:r>
              <a:rPr lang="en-US" sz="2000"/>
              <a:t>Networking</a:t>
            </a:r>
          </a:p>
          <a:p>
            <a:r>
              <a:rPr lang="en-US" sz="2000"/>
              <a:t>Software</a:t>
            </a:r>
          </a:p>
          <a:p>
            <a:r>
              <a:rPr lang="en-US" sz="2000"/>
              <a:t>Analytics</a:t>
            </a:r>
          </a:p>
          <a:p>
            <a:r>
              <a:rPr lang="en-US" sz="200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156F-4CCC-F9F3-FBCA-C37DC862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Why Cloud Computing?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888031-B057-02FD-D38B-AF3A1F4F49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72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8FC3C-CA4C-05EF-B116-3A5911BE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MY" sz="4000"/>
              <a:t>Cloud Computing Layers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A752-F62D-8C4B-98BD-15D1ED17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MY" sz="2000" b="1"/>
              <a:t>High-Level Layers in Cloud:</a:t>
            </a:r>
          </a:p>
          <a:p>
            <a:pPr lvl="1">
              <a:buFont typeface="+mj-lt"/>
              <a:buAutoNum type="arabicPeriod"/>
            </a:pPr>
            <a:r>
              <a:rPr lang="en-MY" sz="2000" b="1"/>
              <a:t>Infrastructure as a Service (IaaS)</a:t>
            </a:r>
            <a:endParaRPr lang="en-MY" sz="2000"/>
          </a:p>
          <a:p>
            <a:pPr lvl="1">
              <a:buFont typeface="+mj-lt"/>
              <a:buAutoNum type="arabicPeriod"/>
            </a:pPr>
            <a:r>
              <a:rPr lang="en-MY" sz="2000" b="1"/>
              <a:t>Platform as a Service (PaaS)</a:t>
            </a:r>
            <a:endParaRPr lang="en-MY" sz="2000"/>
          </a:p>
          <a:p>
            <a:pPr lvl="1">
              <a:buFont typeface="+mj-lt"/>
              <a:buAutoNum type="arabicPeriod"/>
            </a:pPr>
            <a:r>
              <a:rPr lang="en-MY" sz="2000" b="1"/>
              <a:t>Software as a Service (SaaS)</a:t>
            </a:r>
            <a:endParaRPr lang="en-MY" sz="2000"/>
          </a:p>
          <a:p>
            <a:r>
              <a:rPr lang="en-MY" sz="2000" b="1"/>
              <a:t>Goal:</a:t>
            </a:r>
            <a:r>
              <a:rPr lang="en-MY" sz="2000"/>
              <a:t> Abstract complexity for end users and businesses.</a:t>
            </a:r>
            <a:endParaRPr lang="en-US" sz="2000"/>
          </a:p>
        </p:txBody>
      </p:sp>
      <p:pic>
        <p:nvPicPr>
          <p:cNvPr id="5" name="Picture 4" descr="Aerial view of a city skyline">
            <a:extLst>
              <a:ext uri="{FF2B5EF4-FFF2-40B4-BE49-F238E27FC236}">
                <a16:creationId xmlns:a16="http://schemas.microsoft.com/office/drawing/2014/main" id="{15901C97-B67E-6D1A-86A6-6ACFF526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73" r="2469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8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2C9ED-CF44-6F8D-4550-922A7CE2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MY" sz="4000"/>
              <a:t>Understanding the Layered Model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81B2-4191-D6FD-A75B-FA0F0604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1700" b="1"/>
              <a:t>Layered Approach:</a:t>
            </a:r>
          </a:p>
          <a:p>
            <a:pPr lvl="1"/>
            <a:r>
              <a:rPr lang="en-MY" sz="1700"/>
              <a:t>Each layer builds upon the capabilities of the layer below.</a:t>
            </a:r>
          </a:p>
          <a:p>
            <a:pPr lvl="1"/>
            <a:r>
              <a:rPr lang="en-MY" sz="1700"/>
              <a:t>Users at each layer only focus on resources they directly manage.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700" b="1"/>
              <a:t>Analogy:</a:t>
            </a:r>
          </a:p>
          <a:p>
            <a:pPr lvl="1"/>
            <a:r>
              <a:rPr lang="en-MY" sz="1700"/>
              <a:t>SaaS: The complete package (like using a fully-furnished apartment).</a:t>
            </a:r>
          </a:p>
          <a:p>
            <a:pPr lvl="1"/>
            <a:r>
              <a:rPr lang="en-MY" sz="1700"/>
              <a:t>PaaS: The foundation to build upon (like an empty apartment where you bring your own furniture).</a:t>
            </a:r>
          </a:p>
          <a:p>
            <a:pPr lvl="1"/>
            <a:r>
              <a:rPr lang="en-MY" sz="1700"/>
              <a:t>IaaS: The raw materials and space (like the land and building framework).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 descr="Construction area">
            <a:extLst>
              <a:ext uri="{FF2B5EF4-FFF2-40B4-BE49-F238E27FC236}">
                <a16:creationId xmlns:a16="http://schemas.microsoft.com/office/drawing/2014/main" id="{4F27A409-CD8B-2556-CCF8-0465E08B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02" r="1862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1150</Words>
  <Application>Microsoft Macintosh PowerPoint</Application>
  <PresentationFormat>Widescreen</PresentationFormat>
  <Paragraphs>192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Poppins</vt:lpstr>
      <vt:lpstr>Proxima Nova</vt:lpstr>
      <vt:lpstr>Office Theme</vt:lpstr>
      <vt:lpstr>Architectural Layers of Cloud Computing</vt:lpstr>
      <vt:lpstr>Contents</vt:lpstr>
      <vt:lpstr>PowerPoint Presentation</vt:lpstr>
      <vt:lpstr>PowerPoint Presentation</vt:lpstr>
      <vt:lpstr>Introduction to Cloud Computing</vt:lpstr>
      <vt:lpstr>Delivery of Computing Services</vt:lpstr>
      <vt:lpstr>Why Cloud Computing?</vt:lpstr>
      <vt:lpstr>Cloud Computing Layers</vt:lpstr>
      <vt:lpstr>Understanding the Layered Model</vt:lpstr>
      <vt:lpstr>Software as a Service (SaaS)</vt:lpstr>
      <vt:lpstr>SaaS – Benefits and Challenges</vt:lpstr>
      <vt:lpstr>PowerPoint Presentation</vt:lpstr>
      <vt:lpstr>Platform as a Service (PaaS)</vt:lpstr>
      <vt:lpstr>PaaS – Benefits and Challenges</vt:lpstr>
      <vt:lpstr>Examples of PaaS Providers</vt:lpstr>
      <vt:lpstr>PowerPoint Presentation</vt:lpstr>
      <vt:lpstr>Infrastructure as a Service (IaaS)</vt:lpstr>
      <vt:lpstr>IaaS – Benefits and Challenges</vt:lpstr>
      <vt:lpstr>IaaS Providers and Use Cases</vt:lpstr>
      <vt:lpstr>PowerPoint Presentation</vt:lpstr>
      <vt:lpstr>PowerPoint Presentation</vt:lpstr>
      <vt:lpstr>PowerPoint Presentation</vt:lpstr>
      <vt:lpstr>Dynamic Infrastructure</vt:lpstr>
      <vt:lpstr>Key Components of Dynamic Infrastructure</vt:lpstr>
      <vt:lpstr>Benefits of a Dynamic Infrastructure</vt:lpstr>
      <vt:lpstr>PowerPoint Presentation</vt:lpstr>
      <vt:lpstr>PowerPoint Presentation</vt:lpstr>
      <vt:lpstr>PowerPoint Presentation</vt:lpstr>
      <vt:lpstr>PowerPoint Presentation</vt:lpstr>
      <vt:lpstr>Challenges of Dynamic Infrastructure</vt:lpstr>
      <vt:lpstr>PowerPoint Presentation</vt:lpstr>
      <vt:lpstr>Putting It All Together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Izrulfizal Saufihamizal Bin Ibrahim</dc:creator>
  <cp:lastModifiedBy>Izrulfizal Saufihamizal Bin Ibrahim</cp:lastModifiedBy>
  <cp:revision>25</cp:revision>
  <dcterms:created xsi:type="dcterms:W3CDTF">2025-02-04T00:43:50Z</dcterms:created>
  <dcterms:modified xsi:type="dcterms:W3CDTF">2025-02-04T01:24:20Z</dcterms:modified>
</cp:coreProperties>
</file>